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8" r:id="rId2"/>
    <p:sldId id="308" r:id="rId3"/>
    <p:sldId id="300" r:id="rId4"/>
    <p:sldId id="301" r:id="rId5"/>
    <p:sldId id="276" r:id="rId6"/>
    <p:sldId id="307" r:id="rId7"/>
    <p:sldId id="292" r:id="rId8"/>
    <p:sldId id="303" r:id="rId9"/>
    <p:sldId id="294" r:id="rId10"/>
    <p:sldId id="306" r:id="rId11"/>
    <p:sldId id="304" r:id="rId12"/>
    <p:sldId id="296" r:id="rId13"/>
    <p:sldId id="293" r:id="rId14"/>
    <p:sldId id="297" r:id="rId15"/>
    <p:sldId id="291" r:id="rId16"/>
    <p:sldId id="305" r:id="rId17"/>
    <p:sldId id="277" r:id="rId18"/>
  </p:sldIdLst>
  <p:sldSz cx="9144000" cy="6858000" type="screen4x3"/>
  <p:notesSz cx="6858000" cy="9144000"/>
  <p:embeddedFontLst>
    <p:embeddedFont>
      <p:font typeface="나눔고딕 ExtraBold" panose="020D0904000000000000" pitchFamily="50" charset="-127"/>
      <p:bold r:id="rId20"/>
    </p:embeddedFont>
    <p:embeddedFont>
      <p:font typeface="나눔고딕" panose="020D0604000000000000" pitchFamily="50" charset="-127"/>
      <p:regular r:id="rId21"/>
      <p:bold r:id="rId22"/>
    </p:embeddedFont>
    <p:embeddedFont>
      <p:font typeface="HY헤드라인M" panose="02030600000101010101" pitchFamily="18" charset="-127"/>
      <p:regular r:id="rId23"/>
    </p:embeddedFont>
    <p:embeddedFont>
      <p:font typeface="Aharoni" panose="02010803020104030203" pitchFamily="2" charset="-79"/>
      <p:bold r:id="rId24"/>
    </p:embeddedFont>
    <p:embeddedFont>
      <p:font typeface="Ravie" panose="04040805050809020602" pitchFamily="82" charset="0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HY견고딕" panose="02030600000101010101" pitchFamily="18" charset="-127"/>
      <p:regular r:id="rId28"/>
    </p:embeddedFont>
    <p:embeddedFont>
      <p:font typeface="Blackadder ITC" panose="04020505051007020D02" pitchFamily="82" charset="0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37"/>
    <a:srgbClr val="F7F7F7"/>
    <a:srgbClr val="E2E2E2"/>
    <a:srgbClr val="8A8A8A"/>
    <a:srgbClr val="F4740A"/>
    <a:srgbClr val="CDCDCD"/>
    <a:srgbClr val="3CA2BE"/>
    <a:srgbClr val="71BCD1"/>
    <a:srgbClr val="3DA5C1"/>
    <a:srgbClr val="2F7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9" autoAdjust="0"/>
    <p:restoredTop sz="94660"/>
  </p:normalViewPr>
  <p:slideViewPr>
    <p:cSldViewPr>
      <p:cViewPr>
        <p:scale>
          <a:sx n="100" d="100"/>
          <a:sy n="100" d="100"/>
        </p:scale>
        <p:origin x="-786" y="-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E358C-2749-4489-801D-1C73B79C0030}" type="datetimeFigureOut">
              <a:rPr lang="ko-KR" altLang="en-US" smtClean="0"/>
              <a:t>2013-10-30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F045C-8962-4E26-B61B-84638A1D1F7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19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1F045C-8962-4E26-B61B-84638A1D1F73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406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3997-7E71-49DE-A032-0D2A3CBF41B5}" type="datetimeFigureOut">
              <a:rPr lang="ko-KR" altLang="en-US" smtClean="0"/>
              <a:t>2013-10-30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D2301-BA48-4CC4-8C13-537585D6FD2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225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3997-7E71-49DE-A032-0D2A3CBF41B5}" type="datetimeFigureOut">
              <a:rPr lang="ko-KR" altLang="en-US" smtClean="0"/>
              <a:t>2013-10-30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D2301-BA48-4CC4-8C13-537585D6FD2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92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3997-7E71-49DE-A032-0D2A3CBF41B5}" type="datetimeFigureOut">
              <a:rPr lang="ko-KR" altLang="en-US" smtClean="0"/>
              <a:t>2013-10-30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D2301-BA48-4CC4-8C13-537585D6FD2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1898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3997-7E71-49DE-A032-0D2A3CBF41B5}" type="datetimeFigureOut">
              <a:rPr lang="ko-KR" altLang="en-US" smtClean="0"/>
              <a:t>2013-10-30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D2301-BA48-4CC4-8C13-537585D6FD2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530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79000">
                <a:srgbClr val="626262"/>
              </a:gs>
              <a:gs pos="11250">
                <a:srgbClr val="969696"/>
              </a:gs>
              <a:gs pos="62500">
                <a:srgbClr val="6E6E6E"/>
              </a:gs>
              <a:gs pos="46000">
                <a:srgbClr val="797979"/>
              </a:gs>
              <a:gs pos="100000">
                <a:srgbClr val="49494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한쪽 모서리는 잘리고 다른 쪽 모서리는 둥근 사각형 8"/>
          <p:cNvSpPr/>
          <p:nvPr userDrawn="1"/>
        </p:nvSpPr>
        <p:spPr>
          <a:xfrm>
            <a:off x="0" y="1376920"/>
            <a:ext cx="7308304" cy="1404000"/>
          </a:xfrm>
          <a:prstGeom prst="snipRoundRect">
            <a:avLst>
              <a:gd name="adj1" fmla="val 0"/>
              <a:gd name="adj2" fmla="val 383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216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79000">
                <a:srgbClr val="901F99"/>
              </a:gs>
              <a:gs pos="11250">
                <a:srgbClr val="B728C2"/>
              </a:gs>
              <a:gs pos="62500">
                <a:srgbClr val="9C23A5"/>
              </a:gs>
              <a:gs pos="37000">
                <a:srgbClr val="AF23B2"/>
              </a:gs>
              <a:gs pos="100000">
                <a:srgbClr val="72197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419371" y="1067480"/>
            <a:ext cx="8305258" cy="2361520"/>
            <a:chOff x="419371" y="995472"/>
            <a:chExt cx="8305258" cy="2361520"/>
          </a:xfrm>
        </p:grpSpPr>
        <p:sp>
          <p:nvSpPr>
            <p:cNvPr id="4" name="TextBox 3"/>
            <p:cNvSpPr txBox="1"/>
            <p:nvPr userDrawn="1"/>
          </p:nvSpPr>
          <p:spPr>
            <a:xfrm>
              <a:off x="7332139" y="1355512"/>
              <a:ext cx="1233830" cy="1972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9400" dirty="0" smtClean="0">
                  <a:solidFill>
                    <a:schemeClr val="bg1"/>
                  </a:solidFill>
                  <a:latin typeface="Ravie" pitchFamily="82" charset="0"/>
                  <a:cs typeface="Aharoni" pitchFamily="2" charset="-79"/>
                </a:rPr>
                <a:t>E</a:t>
              </a:r>
              <a:endParaRPr lang="ko-KR" altLang="en-US" sz="9400" dirty="0">
                <a:solidFill>
                  <a:schemeClr val="bg1"/>
                </a:solidFill>
                <a:latin typeface="Ravie" pitchFamily="82" charset="0"/>
                <a:cs typeface="Aharoni" pitchFamily="2" charset="-79"/>
              </a:endParaRPr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398678" y="1355512"/>
              <a:ext cx="1221493" cy="1972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9400" dirty="0" smtClean="0">
                  <a:solidFill>
                    <a:schemeClr val="bg1"/>
                  </a:solidFill>
                  <a:latin typeface="Ravie" pitchFamily="82" charset="0"/>
                  <a:cs typeface="Aharoni" pitchFamily="2" charset="-79"/>
                </a:rPr>
                <a:t>N</a:t>
              </a:r>
              <a:endParaRPr lang="ko-KR" altLang="en-US" sz="9400" dirty="0">
                <a:solidFill>
                  <a:schemeClr val="bg1"/>
                </a:solidFill>
                <a:latin typeface="Ravie" pitchFamily="82" charset="0"/>
                <a:cs typeface="Aharoni" pitchFamily="2" charset="-79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747963" y="1312136"/>
              <a:ext cx="920216" cy="1972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9400" dirty="0" smtClean="0">
                  <a:solidFill>
                    <a:schemeClr val="bg1"/>
                  </a:solidFill>
                  <a:latin typeface="Ravie" pitchFamily="82" charset="0"/>
                  <a:cs typeface="Aharoni" pitchFamily="2" charset="-79"/>
                </a:rPr>
                <a:t>I</a:t>
              </a:r>
              <a:endParaRPr lang="ko-KR" altLang="en-US" sz="9400" dirty="0">
                <a:solidFill>
                  <a:schemeClr val="bg1"/>
                </a:solidFill>
                <a:latin typeface="Ravie" pitchFamily="82" charset="0"/>
                <a:cs typeface="Aharoni" pitchFamily="2" charset="-79"/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4683731" y="1384144"/>
              <a:ext cx="1280256" cy="1972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9400" dirty="0" smtClean="0">
                  <a:solidFill>
                    <a:schemeClr val="bg1"/>
                  </a:solidFill>
                  <a:latin typeface="Ravie" pitchFamily="82" charset="0"/>
                  <a:cs typeface="Aharoni" pitchFamily="2" charset="-79"/>
                </a:rPr>
                <a:t>Z</a:t>
              </a:r>
              <a:endParaRPr lang="ko-KR" altLang="en-US" sz="9400" dirty="0">
                <a:solidFill>
                  <a:schemeClr val="bg1"/>
                </a:solidFill>
                <a:latin typeface="Ravie" pitchFamily="82" charset="0"/>
                <a:cs typeface="Aharoni" pitchFamily="2" charset="-79"/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733420" y="1312136"/>
              <a:ext cx="1430367" cy="1972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9400" dirty="0" smtClean="0">
                  <a:solidFill>
                    <a:schemeClr val="bg1"/>
                  </a:solidFill>
                  <a:latin typeface="Ravie" pitchFamily="82" charset="0"/>
                  <a:cs typeface="Aharoni" pitchFamily="2" charset="-79"/>
                </a:rPr>
                <a:t>G</a:t>
              </a:r>
              <a:endParaRPr lang="ko-KR" altLang="en-US" sz="9400" dirty="0">
                <a:solidFill>
                  <a:schemeClr val="bg1"/>
                </a:solidFill>
                <a:latin typeface="Ravie" pitchFamily="82" charset="0"/>
                <a:cs typeface="Aharoni" pitchFamily="2" charset="-79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3563888" y="1268760"/>
              <a:ext cx="1435424" cy="2009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0300" dirty="0" smtClean="0">
                  <a:latin typeface="Ravie" pitchFamily="82" charset="0"/>
                  <a:cs typeface="Aharoni" pitchFamily="2" charset="-79"/>
                </a:rPr>
                <a:t>A</a:t>
              </a:r>
              <a:endParaRPr lang="ko-KR" altLang="en-US" sz="10300" dirty="0">
                <a:latin typeface="Ravie" pitchFamily="82" charset="0"/>
                <a:cs typeface="Aharoni" pitchFamily="2" charset="-79"/>
              </a:endParaRP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1643507" y="1384144"/>
              <a:ext cx="1435424" cy="1972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9400" dirty="0" smtClean="0">
                  <a:solidFill>
                    <a:schemeClr val="bg1"/>
                  </a:solidFill>
                  <a:latin typeface="Ravie" pitchFamily="82" charset="0"/>
                  <a:cs typeface="Aharoni" pitchFamily="2" charset="-79"/>
                </a:rPr>
                <a:t>A</a:t>
              </a:r>
              <a:endParaRPr lang="ko-KR" altLang="en-US" sz="9400" dirty="0">
                <a:solidFill>
                  <a:schemeClr val="bg1"/>
                </a:solidFill>
                <a:latin typeface="Ravie" pitchFamily="82" charset="0"/>
                <a:cs typeface="Aharoni" pitchFamily="2" charset="-79"/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731130" y="1355512"/>
              <a:ext cx="1416433" cy="1972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9400" dirty="0" smtClean="0">
                  <a:solidFill>
                    <a:schemeClr val="bg1"/>
                  </a:solidFill>
                  <a:latin typeface="Ravie" pitchFamily="82" charset="0"/>
                  <a:cs typeface="Aharoni" pitchFamily="2" charset="-79"/>
                </a:rPr>
                <a:t>T</a:t>
              </a:r>
              <a:endParaRPr lang="ko-KR" altLang="en-US" sz="9400" dirty="0">
                <a:solidFill>
                  <a:schemeClr val="bg1"/>
                </a:solidFill>
                <a:latin typeface="Ravie" pitchFamily="82" charset="0"/>
                <a:cs typeface="Aharoni" pitchFamily="2" charset="-79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419371" y="1384144"/>
              <a:ext cx="8305258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9000" dirty="0" smtClean="0">
                  <a:latin typeface="Ravie" pitchFamily="82" charset="0"/>
                  <a:cs typeface="Aharoni" pitchFamily="2" charset="-79"/>
                </a:rPr>
                <a:t>TAG</a:t>
              </a:r>
              <a:r>
                <a:rPr lang="en-US" altLang="ko-KR" sz="9000" dirty="0" smtClean="0">
                  <a:solidFill>
                    <a:schemeClr val="bg1"/>
                  </a:solidFill>
                  <a:latin typeface="Ravie" pitchFamily="82" charset="0"/>
                  <a:cs typeface="Aharoni" pitchFamily="2" charset="-79"/>
                </a:rPr>
                <a:t>A</a:t>
              </a:r>
              <a:r>
                <a:rPr lang="en-US" altLang="ko-KR" sz="9000" dirty="0" smtClean="0">
                  <a:latin typeface="Ravie" pitchFamily="82" charset="0"/>
                  <a:cs typeface="Aharoni" pitchFamily="2" charset="-79"/>
                </a:rPr>
                <a:t>ZINE</a:t>
              </a:r>
              <a:endParaRPr lang="ko-KR" altLang="en-US" sz="9000" dirty="0">
                <a:latin typeface="Ravie" pitchFamily="82" charset="0"/>
                <a:cs typeface="Aharoni" pitchFamily="2" charset="-79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 flipV="1">
              <a:off x="5872542" y="995472"/>
              <a:ext cx="645903" cy="1972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9400" dirty="0" smtClean="0">
                  <a:solidFill>
                    <a:schemeClr val="bg1"/>
                  </a:solidFill>
                  <a:latin typeface="Ravie" pitchFamily="82" charset="0"/>
                  <a:cs typeface="Aharoni" pitchFamily="2" charset="-79"/>
                </a:rPr>
                <a:t>.</a:t>
              </a:r>
              <a:endParaRPr lang="ko-KR" altLang="en-US" sz="9400" dirty="0">
                <a:solidFill>
                  <a:schemeClr val="bg1"/>
                </a:solidFill>
                <a:latin typeface="Ravie" pitchFamily="82" charset="0"/>
                <a:cs typeface="Aharoni" pitchFamily="2" charset="-79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 flipV="1">
              <a:off x="5894148" y="1159620"/>
              <a:ext cx="645903" cy="1808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9400" dirty="0" smtClean="0">
                  <a:latin typeface="Ravie" pitchFamily="82" charset="0"/>
                  <a:cs typeface="Aharoni" pitchFamily="2" charset="-79"/>
                </a:rPr>
                <a:t>.</a:t>
              </a:r>
              <a:endParaRPr lang="ko-KR" altLang="en-US" sz="9400" dirty="0">
                <a:latin typeface="Ravie" pitchFamily="82" charset="0"/>
                <a:cs typeface="Aharoni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2440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79000">
                <a:srgbClr val="901F99"/>
              </a:gs>
              <a:gs pos="11250">
                <a:srgbClr val="B728C2"/>
              </a:gs>
              <a:gs pos="62500">
                <a:srgbClr val="9C23A5"/>
              </a:gs>
              <a:gs pos="37000">
                <a:srgbClr val="AF23B2"/>
              </a:gs>
              <a:gs pos="100000">
                <a:srgbClr val="72197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259632" y="2372687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altLang="ko-KR" sz="7200" b="1" cap="none" spc="300" dirty="0" smtClean="0">
                <a:ln w="50800"/>
                <a:solidFill>
                  <a:schemeClr val="bg1"/>
                </a:solidFill>
                <a:effectLst/>
              </a:rPr>
              <a:t>Thank you</a:t>
            </a:r>
            <a:endParaRPr lang="ko-KR" altLang="en-US" sz="7200" b="1" cap="none" spc="300" dirty="0">
              <a:ln w="50800"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6310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67056"/>
              </p:ext>
            </p:extLst>
          </p:nvPr>
        </p:nvGraphicFramePr>
        <p:xfrm>
          <a:off x="0" y="0"/>
          <a:ext cx="9144000" cy="65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/>
                <a:gridCol w="5688000"/>
                <a:gridCol w="864000"/>
                <a:gridCol w="864000"/>
                <a:gridCol w="864000"/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작성자</a:t>
                      </a:r>
                    </a:p>
                  </a:txBody>
                  <a:tcPr marL="90000" marR="90000" marT="18000" marB="18000" anchor="ctr" anchorCtr="1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최종 수정일</a:t>
                      </a:r>
                    </a:p>
                  </a:txBody>
                  <a:tcPr marL="90000" marR="90000" marT="18000" marB="18000" anchor="ctr" anchorCtr="1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버전</a:t>
                      </a:r>
                    </a:p>
                  </a:txBody>
                  <a:tcPr marL="90000" marR="90000" marT="18000" marB="18000" anchor="ctr" anchorCtr="1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이주희</a:t>
                      </a:r>
                    </a:p>
                  </a:txBody>
                  <a:tcPr marL="90000" marR="90000" marT="18000" marB="1800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2013.10.22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v.o.3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1" kern="1200" dirty="0" smtClean="0">
                          <a:solidFill>
                            <a:schemeClr val="tx1"/>
                          </a:solidFill>
                          <a:latin typeface="나눔고딕" charset="-127"/>
                          <a:ea typeface="나눔고딕" charset="-127"/>
                          <a:cs typeface="+mn-cs"/>
                        </a:rPr>
                        <a:t>Location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mbri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Page Id</a:t>
                      </a: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marL="90000" marR="90000" marT="18000" marB="1800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charset="-127"/>
                        <a:ea typeface="나눔고딕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" name="Rectangle 97"/>
          <p:cNvSpPr>
            <a:spLocks noGrp="1" noChangeArrowheads="1"/>
          </p:cNvSpPr>
          <p:nvPr>
            <p:ph type="title"/>
          </p:nvPr>
        </p:nvSpPr>
        <p:spPr bwMode="auto">
          <a:xfrm>
            <a:off x="899592" y="44624"/>
            <a:ext cx="561662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>
              <a:defRPr sz="18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마스터 제목 스타일 편집</a:t>
            </a:r>
          </a:p>
        </p:txBody>
      </p:sp>
      <p:sp>
        <p:nvSpPr>
          <p:cNvPr id="18" name="내용 개체 틀 19"/>
          <p:cNvSpPr>
            <a:spLocks noGrp="1"/>
          </p:cNvSpPr>
          <p:nvPr>
            <p:ph sz="quarter" idx="10"/>
          </p:nvPr>
        </p:nvSpPr>
        <p:spPr>
          <a:xfrm>
            <a:off x="899592" y="404664"/>
            <a:ext cx="5616000" cy="20693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sz="900">
                <a:latin typeface="맑은 고딕" pitchFamily="50" charset="-127"/>
                <a:ea typeface="맑은 고딕" pitchFamily="50" charset="-127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20" name="내용 개체 틀 21"/>
          <p:cNvSpPr>
            <a:spLocks noGrp="1"/>
          </p:cNvSpPr>
          <p:nvPr>
            <p:ph sz="quarter" idx="11"/>
          </p:nvPr>
        </p:nvSpPr>
        <p:spPr>
          <a:xfrm>
            <a:off x="7452320" y="404664"/>
            <a:ext cx="1692000" cy="215900"/>
          </a:xfrm>
          <a:prstGeom prst="rect">
            <a:avLst/>
          </a:prstGeom>
        </p:spPr>
        <p:txBody>
          <a:bodyPr/>
          <a:lstStyle>
            <a:lvl1pPr algn="ctr">
              <a:buNone/>
              <a:defRPr sz="800">
                <a:latin typeface="나눔고딕" pitchFamily="50" charset="-127"/>
                <a:ea typeface="나눔고딕" pitchFamily="50" charset="-127"/>
              </a:defRPr>
            </a:lvl1pPr>
            <a:lvl2pPr>
              <a:defRPr sz="800">
                <a:latin typeface="나눔고딕" pitchFamily="50" charset="-127"/>
                <a:ea typeface="나눔고딕" pitchFamily="50" charset="-127"/>
              </a:defRPr>
            </a:lvl2pPr>
            <a:lvl3pPr>
              <a:defRPr sz="800">
                <a:latin typeface="나눔고딕" pitchFamily="50" charset="-127"/>
                <a:ea typeface="나눔고딕" pitchFamily="50" charset="-127"/>
              </a:defRPr>
            </a:lvl3pPr>
            <a:lvl4pPr>
              <a:defRPr sz="800">
                <a:latin typeface="나눔고딕" pitchFamily="50" charset="-127"/>
                <a:ea typeface="나눔고딕" pitchFamily="50" charset="-127"/>
              </a:defRPr>
            </a:lvl4pPr>
            <a:lvl5pPr>
              <a:defRPr sz="800"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36512" y="117212"/>
            <a:ext cx="89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ko-KR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Ravie" pitchFamily="82" charset="0"/>
                <a:cs typeface="Aharoni" pitchFamily="2" charset="-79"/>
              </a:rPr>
              <a:t>TAGaZINE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Ravie" pitchFamily="82" charset="0"/>
              <a:cs typeface="Aharoni" pitchFamily="2" charset="-79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72000" y="6597352"/>
            <a:ext cx="9000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 userDrawn="1"/>
        </p:nvSpPr>
        <p:spPr>
          <a:xfrm>
            <a:off x="4128123" y="6627168"/>
            <a:ext cx="8877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fld id="{73E12A31-562C-4410-92D5-4CBB2BAD77BC}" type="slidenum">
              <a:rPr kumimoji="1" lang="en-US" altLang="ko-KR" sz="9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kumimoji="1"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</a:t>
            </a:r>
            <a:endParaRPr kumimoji="1"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923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-18000" y="0"/>
            <a:ext cx="9180000" cy="540000"/>
          </a:xfrm>
          <a:prstGeom prst="rect">
            <a:avLst/>
          </a:prstGeom>
          <a:gradFill flip="none" rotWithShape="1">
            <a:gsLst>
              <a:gs pos="79000">
                <a:srgbClr val="901F99"/>
              </a:gs>
              <a:gs pos="11250">
                <a:srgbClr val="B728C2"/>
              </a:gs>
              <a:gs pos="62500">
                <a:srgbClr val="9C23A5"/>
              </a:gs>
              <a:gs pos="37000">
                <a:srgbClr val="AF23B2"/>
              </a:gs>
              <a:gs pos="100000">
                <a:srgbClr val="72197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2360" y="188640"/>
            <a:ext cx="1297305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300" dirty="0" smtClean="0">
                <a:solidFill>
                  <a:schemeClr val="bg1"/>
                </a:solidFill>
                <a:latin typeface="Ravie" pitchFamily="82" charset="0"/>
                <a:cs typeface="Aharoni" pitchFamily="2" charset="-79"/>
              </a:rPr>
              <a:t>TAG</a:t>
            </a:r>
            <a:r>
              <a:rPr lang="en-US" altLang="ko-KR" sz="1300" dirty="0" smtClean="0">
                <a:solidFill>
                  <a:schemeClr val="tx1"/>
                </a:solidFill>
                <a:latin typeface="Ravie" pitchFamily="82" charset="0"/>
                <a:cs typeface="Aharoni" pitchFamily="2" charset="-79"/>
              </a:rPr>
              <a:t>A</a:t>
            </a:r>
            <a:r>
              <a:rPr lang="en-US" altLang="ko-KR" sz="1300" dirty="0" smtClean="0">
                <a:solidFill>
                  <a:schemeClr val="bg1"/>
                </a:solidFill>
                <a:latin typeface="Ravie" pitchFamily="82" charset="0"/>
                <a:cs typeface="Aharoni" pitchFamily="2" charset="-79"/>
              </a:rPr>
              <a:t>ZINE</a:t>
            </a:r>
            <a:endParaRPr lang="ko-KR" altLang="en-US" sz="1300" dirty="0">
              <a:solidFill>
                <a:schemeClr val="bg1"/>
              </a:solidFill>
              <a:latin typeface="Ravie" pitchFamily="82" charset="0"/>
              <a:cs typeface="Aharoni" pitchFamily="2" charset="-79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569468" y="17428"/>
            <a:ext cx="216605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300" dirty="0" smtClean="0">
                <a:solidFill>
                  <a:schemeClr val="bg1"/>
                </a:solidFill>
                <a:latin typeface="Ravie" pitchFamily="82" charset="0"/>
                <a:cs typeface="Aharoni" pitchFamily="2" charset="-79"/>
              </a:rPr>
              <a:t>.</a:t>
            </a:r>
            <a:endParaRPr lang="ko-KR" altLang="en-US" sz="1300" dirty="0">
              <a:solidFill>
                <a:schemeClr val="bg1"/>
              </a:solidFill>
              <a:latin typeface="Ravie" pitchFamily="82" charset="0"/>
              <a:cs typeface="Aharoni" pitchFamily="2" charset="-79"/>
            </a:endParaRPr>
          </a:p>
        </p:txBody>
      </p:sp>
      <p:sp>
        <p:nvSpPr>
          <p:cNvPr id="12" name="눈물 방울 11"/>
          <p:cNvSpPr/>
          <p:nvPr userDrawn="1"/>
        </p:nvSpPr>
        <p:spPr>
          <a:xfrm flipV="1">
            <a:off x="8748504" y="6453335"/>
            <a:ext cx="360000" cy="360000"/>
          </a:xfrm>
          <a:prstGeom prst="teardrop">
            <a:avLst/>
          </a:prstGeom>
          <a:solidFill>
            <a:srgbClr val="962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1"/>
          <p:cNvSpPr txBox="1">
            <a:spLocks/>
          </p:cNvSpPr>
          <p:nvPr userDrawn="1"/>
        </p:nvSpPr>
        <p:spPr>
          <a:xfrm>
            <a:off x="8749799" y="6540470"/>
            <a:ext cx="359866" cy="2190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73E12A31-562C-4410-92D5-4CBB2BAD77BC}" type="slidenum">
              <a:rPr kumimoji="1" lang="en-US" altLang="ko-KR" sz="900" b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9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467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3997-7E71-49DE-A032-0D2A3CBF41B5}" type="datetimeFigureOut">
              <a:rPr lang="ko-KR" altLang="en-US" smtClean="0"/>
              <a:t>2013-10-30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D2301-BA48-4CC4-8C13-537585D6FD2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657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3997-7E71-49DE-A032-0D2A3CBF41B5}" type="datetimeFigureOut">
              <a:rPr lang="ko-KR" altLang="en-US" smtClean="0"/>
              <a:t>2013-10-30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D2301-BA48-4CC4-8C13-537585D6FD2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153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93997-7E71-49DE-A032-0D2A3CBF41B5}" type="datetimeFigureOut">
              <a:rPr lang="ko-KR" altLang="en-US" smtClean="0"/>
              <a:t>2013-10-30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D2301-BA48-4CC4-8C13-537585D6FD2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31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0" Type="http://schemas.openxmlformats.org/officeDocument/2006/relationships/image" Target="../media/image19.jpe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5.png"/><Relationship Id="rId17" Type="http://schemas.openxmlformats.org/officeDocument/2006/relationships/image" Target="../media/image30.jpe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24.jpeg"/><Relationship Id="rId5" Type="http://schemas.openxmlformats.org/officeDocument/2006/relationships/image" Target="../media/image5.png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4" Type="http://schemas.openxmlformats.org/officeDocument/2006/relationships/image" Target="../media/image4.png"/><Relationship Id="rId9" Type="http://schemas.openxmlformats.org/officeDocument/2006/relationships/image" Target="../media/image22.jpe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61587" y="3912933"/>
            <a:ext cx="2390833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itchFamily="2" charset="-79"/>
              </a:rPr>
              <a:t>작성일자 </a:t>
            </a:r>
            <a:r>
              <a:rPr lang="en-US" altLang="ko-KR" sz="15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itchFamily="2" charset="-79"/>
              </a:rPr>
              <a:t>: 2013. 10. 30</a:t>
            </a:r>
          </a:p>
          <a:p>
            <a:pPr algn="r">
              <a:lnSpc>
                <a:spcPct val="150000"/>
              </a:lnSpc>
            </a:pPr>
            <a:r>
              <a:rPr lang="ko-KR" altLang="en-US" sz="15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itchFamily="2" charset="-79"/>
              </a:rPr>
              <a:t>버전명</a:t>
            </a:r>
            <a:r>
              <a:rPr lang="ko-KR" altLang="en-US" sz="15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itchFamily="2" charset="-79"/>
              </a:rPr>
              <a:t> </a:t>
            </a:r>
            <a:r>
              <a:rPr lang="en-US" altLang="ko-KR" sz="15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itchFamily="2" charset="-79"/>
              </a:rPr>
              <a:t>: ver.0.3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76056" y="3192663"/>
            <a:ext cx="3276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</a:t>
            </a:r>
            <a:endParaRPr lang="ko-KR" altLang="en-US" sz="4000" b="1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0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/>
          <p:nvPr/>
        </p:nvSpPr>
        <p:spPr>
          <a:xfrm>
            <a:off x="4343107" y="2834910"/>
            <a:ext cx="3079248" cy="3295087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86"/>
          <a:stretch/>
        </p:blipFill>
        <p:spPr bwMode="auto">
          <a:xfrm>
            <a:off x="4445971" y="3277227"/>
            <a:ext cx="2873520" cy="281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직사각형 83"/>
          <p:cNvSpPr/>
          <p:nvPr/>
        </p:nvSpPr>
        <p:spPr>
          <a:xfrm>
            <a:off x="4342936" y="2834910"/>
            <a:ext cx="3079590" cy="3805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5252815" y="2865370"/>
            <a:ext cx="1259832" cy="325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Tagazine</a:t>
            </a:r>
            <a:endParaRPr lang="ko-KR" altLang="en-US" b="1" dirty="0"/>
          </a:p>
        </p:txBody>
      </p:sp>
      <p:cxnSp>
        <p:nvCxnSpPr>
          <p:cNvPr id="86" name="직선 연결선 85"/>
          <p:cNvCxnSpPr/>
          <p:nvPr/>
        </p:nvCxnSpPr>
        <p:spPr>
          <a:xfrm>
            <a:off x="4342936" y="3215418"/>
            <a:ext cx="30795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/>
          <p:cNvSpPr/>
          <p:nvPr/>
        </p:nvSpPr>
        <p:spPr>
          <a:xfrm>
            <a:off x="6792525" y="2885332"/>
            <a:ext cx="594855" cy="2853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OK</a:t>
            </a:r>
            <a:endParaRPr lang="ko-KR" altLang="en-US" sz="1000" b="1" dirty="0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4405649" y="2885332"/>
            <a:ext cx="594855" cy="2853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/>
              <a:t>Cancel</a:t>
            </a:r>
            <a:endParaRPr lang="ko-KR" altLang="en-US" sz="900" b="1" dirty="0"/>
          </a:p>
        </p:txBody>
      </p:sp>
      <p:sp>
        <p:nvSpPr>
          <p:cNvPr id="103" name="직사각형 102"/>
          <p:cNvSpPr/>
          <p:nvPr/>
        </p:nvSpPr>
        <p:spPr>
          <a:xfrm>
            <a:off x="4342936" y="3215418"/>
            <a:ext cx="3079248" cy="2878666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50000"/>
                  <a:lumOff val="50000"/>
                  <a:alpha val="70000"/>
                </a:schemeClr>
              </a:gs>
              <a:gs pos="100000">
                <a:schemeClr val="bg1">
                  <a:lumMod val="65000"/>
                  <a:alpha val="6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4342936" y="2831292"/>
            <a:ext cx="3079590" cy="329870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3904725" y="4096315"/>
            <a:ext cx="360000" cy="1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업로드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태그달기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태그아이콘 선택</a:t>
            </a:r>
            <a:r>
              <a:rPr lang="en-US" altLang="ko-KR" dirty="0" smtClean="0"/>
              <a:t>/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홈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업로드</a:t>
            </a:r>
            <a:endParaRPr lang="ko-KR" altLang="en-US" dirty="0"/>
          </a:p>
        </p:txBody>
      </p:sp>
      <p:graphicFrame>
        <p:nvGraphicFramePr>
          <p:cNvPr id="53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027336"/>
              </p:ext>
            </p:extLst>
          </p:nvPr>
        </p:nvGraphicFramePr>
        <p:xfrm>
          <a:off x="6551968" y="686642"/>
          <a:ext cx="2592032" cy="1933920"/>
        </p:xfrm>
        <a:graphic>
          <a:graphicData uri="http://schemas.openxmlformats.org/drawingml/2006/table">
            <a:tbl>
              <a:tblPr/>
              <a:tblGrid>
                <a:gridCol w="288032"/>
                <a:gridCol w="2304000"/>
              </a:tblGrid>
              <a:tr h="1597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45706" marB="45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태그를 넣기 위해 원하는 스타일 아이템에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초이상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누름 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>
                        <a:buFont typeface="Wingdings" pitchFamily="2" charset="2"/>
                        <a:buChar char="§"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태그는 여러 개 선택 가능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 아이콘 박스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브랜드명에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대한 자동완성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태그에 대한 정보입력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indent="-228600"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Brand 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자동완성 입력 기능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228600" indent="-228600"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  <a:p>
                      <a:pPr marL="228600" indent="-228600"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altLang="ko-KR" sz="9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Pice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indent="-228600"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altLang="ko-KR" sz="9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Purchasig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Place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0" name="직사각형 99"/>
          <p:cNvSpPr/>
          <p:nvPr/>
        </p:nvSpPr>
        <p:spPr>
          <a:xfrm>
            <a:off x="611736" y="1089408"/>
            <a:ext cx="3168000" cy="432048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7565" y="1591637"/>
            <a:ext cx="2956342" cy="3771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" name="직사각형 101"/>
          <p:cNvSpPr/>
          <p:nvPr/>
        </p:nvSpPr>
        <p:spPr>
          <a:xfrm>
            <a:off x="611560" y="1089408"/>
            <a:ext cx="3168352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/>
          <p:cNvSpPr txBox="1"/>
          <p:nvPr/>
        </p:nvSpPr>
        <p:spPr>
          <a:xfrm>
            <a:off x="1547664" y="112399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Tagazine</a:t>
            </a:r>
            <a:endParaRPr lang="ko-KR" altLang="en-US" b="1" dirty="0"/>
          </a:p>
        </p:txBody>
      </p:sp>
      <p:cxnSp>
        <p:nvCxnSpPr>
          <p:cNvPr id="141" name="직선 연결선 140"/>
          <p:cNvCxnSpPr/>
          <p:nvPr/>
        </p:nvCxnSpPr>
        <p:spPr>
          <a:xfrm>
            <a:off x="611560" y="1521456"/>
            <a:ext cx="3168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611560" y="1085300"/>
            <a:ext cx="3168352" cy="428517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3131752" y="1146660"/>
            <a:ext cx="612000" cy="324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OK</a:t>
            </a:r>
            <a:endParaRPr lang="ko-KR" altLang="en-US" sz="1000" b="1" dirty="0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676080" y="1146660"/>
            <a:ext cx="612000" cy="324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Cancel</a:t>
            </a:r>
            <a:endParaRPr lang="ko-KR" altLang="en-US" sz="1000" b="1" dirty="0"/>
          </a:p>
        </p:txBody>
      </p:sp>
      <p:sp>
        <p:nvSpPr>
          <p:cNvPr id="76" name="Oval 130"/>
          <p:cNvSpPr>
            <a:spLocks noChangeArrowheads="1"/>
          </p:cNvSpPr>
          <p:nvPr/>
        </p:nvSpPr>
        <p:spPr bwMode="auto">
          <a:xfrm>
            <a:off x="2752557" y="3284984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xtLst/>
        </p:spPr>
        <p:txBody>
          <a:bodyPr wrap="none" anchor="ctr"/>
          <a:lstStyle/>
          <a:p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7" name="Picture 32" descr="ha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557" y="3334196"/>
            <a:ext cx="1746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1737" y="3704896"/>
            <a:ext cx="3168176" cy="677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타원 7"/>
          <p:cNvSpPr/>
          <p:nvPr/>
        </p:nvSpPr>
        <p:spPr>
          <a:xfrm>
            <a:off x="1797210" y="3645024"/>
            <a:ext cx="451291" cy="451291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2969045" y="3202692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1</a:t>
            </a:r>
            <a:endParaRPr lang="ko-KR" altLang="en-US" sz="1500" b="1" dirty="0"/>
          </a:p>
        </p:txBody>
      </p:sp>
      <p:sp>
        <p:nvSpPr>
          <p:cNvPr id="81" name="타원 80"/>
          <p:cNvSpPr/>
          <p:nvPr/>
        </p:nvSpPr>
        <p:spPr>
          <a:xfrm>
            <a:off x="2248501" y="3704896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2</a:t>
            </a:r>
            <a:endParaRPr lang="ko-KR" altLang="en-US" sz="1500" b="1" dirty="0"/>
          </a:p>
        </p:txBody>
      </p:sp>
      <p:graphicFrame>
        <p:nvGraphicFramePr>
          <p:cNvPr id="35" name="내용 개체 틀 3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841202631"/>
              </p:ext>
            </p:extLst>
          </p:nvPr>
        </p:nvGraphicFramePr>
        <p:xfrm>
          <a:off x="4430750" y="4904872"/>
          <a:ext cx="2903621" cy="5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621"/>
                <a:gridCol w="1944000"/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Brand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ZA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8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9769"/>
          <a:stretch/>
        </p:blipFill>
        <p:spPr bwMode="auto">
          <a:xfrm>
            <a:off x="4342936" y="5316296"/>
            <a:ext cx="3079248" cy="7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" name="그룹 103"/>
          <p:cNvGrpSpPr/>
          <p:nvPr/>
        </p:nvGrpSpPr>
        <p:grpSpPr>
          <a:xfrm>
            <a:off x="4079575" y="5964582"/>
            <a:ext cx="3569525" cy="344738"/>
            <a:chOff x="3935521" y="5016080"/>
            <a:chExt cx="3118128" cy="278815"/>
          </a:xfrm>
        </p:grpSpPr>
        <p:sp>
          <p:nvSpPr>
            <p:cNvPr id="105" name="순서도: 천공 테이프 18"/>
            <p:cNvSpPr/>
            <p:nvPr/>
          </p:nvSpPr>
          <p:spPr>
            <a:xfrm flipH="1">
              <a:off x="3935521" y="5016080"/>
              <a:ext cx="3118128" cy="278815"/>
            </a:xfrm>
            <a:custGeom>
              <a:avLst/>
              <a:gdLst>
                <a:gd name="connsiteX0" fmla="*/ 0 w 10000"/>
                <a:gd name="connsiteY0" fmla="*/ 1000 h 10000"/>
                <a:gd name="connsiteX1" fmla="*/ 2500 w 10000"/>
                <a:gd name="connsiteY1" fmla="*/ 2000 h 10000"/>
                <a:gd name="connsiteX2" fmla="*/ 5000 w 10000"/>
                <a:gd name="connsiteY2" fmla="*/ 1000 h 10000"/>
                <a:gd name="connsiteX3" fmla="*/ 7500 w 10000"/>
                <a:gd name="connsiteY3" fmla="*/ 0 h 10000"/>
                <a:gd name="connsiteX4" fmla="*/ 10000 w 10000"/>
                <a:gd name="connsiteY4" fmla="*/ 1000 h 10000"/>
                <a:gd name="connsiteX5" fmla="*/ 10000 w 10000"/>
                <a:gd name="connsiteY5" fmla="*/ 9000 h 10000"/>
                <a:gd name="connsiteX6" fmla="*/ 7500 w 10000"/>
                <a:gd name="connsiteY6" fmla="*/ 8000 h 10000"/>
                <a:gd name="connsiteX7" fmla="*/ 5000 w 10000"/>
                <a:gd name="connsiteY7" fmla="*/ 9000 h 10000"/>
                <a:gd name="connsiteX8" fmla="*/ 2500 w 10000"/>
                <a:gd name="connsiteY8" fmla="*/ 10000 h 10000"/>
                <a:gd name="connsiteX9" fmla="*/ 0 w 10000"/>
                <a:gd name="connsiteY9" fmla="*/ 9000 h 10000"/>
                <a:gd name="connsiteX10" fmla="*/ 0 w 10000"/>
                <a:gd name="connsiteY10" fmla="*/ 1000 h 10000"/>
                <a:gd name="connsiteX0" fmla="*/ 0 w 10000"/>
                <a:gd name="connsiteY0" fmla="*/ 1697 h 10697"/>
                <a:gd name="connsiteX1" fmla="*/ 2500 w 10000"/>
                <a:gd name="connsiteY1" fmla="*/ 2697 h 10697"/>
                <a:gd name="connsiteX2" fmla="*/ 5000 w 10000"/>
                <a:gd name="connsiteY2" fmla="*/ 1697 h 10697"/>
                <a:gd name="connsiteX3" fmla="*/ 7500 w 10000"/>
                <a:gd name="connsiteY3" fmla="*/ 0 h 10697"/>
                <a:gd name="connsiteX4" fmla="*/ 10000 w 10000"/>
                <a:gd name="connsiteY4" fmla="*/ 1697 h 10697"/>
                <a:gd name="connsiteX5" fmla="*/ 10000 w 10000"/>
                <a:gd name="connsiteY5" fmla="*/ 9697 h 10697"/>
                <a:gd name="connsiteX6" fmla="*/ 7500 w 10000"/>
                <a:gd name="connsiteY6" fmla="*/ 8697 h 10697"/>
                <a:gd name="connsiteX7" fmla="*/ 5000 w 10000"/>
                <a:gd name="connsiteY7" fmla="*/ 9697 h 10697"/>
                <a:gd name="connsiteX8" fmla="*/ 2500 w 10000"/>
                <a:gd name="connsiteY8" fmla="*/ 10697 h 10697"/>
                <a:gd name="connsiteX9" fmla="*/ 0 w 10000"/>
                <a:gd name="connsiteY9" fmla="*/ 9697 h 10697"/>
                <a:gd name="connsiteX10" fmla="*/ 0 w 10000"/>
                <a:gd name="connsiteY10" fmla="*/ 1697 h 10697"/>
                <a:gd name="connsiteX0" fmla="*/ 0 w 10000"/>
                <a:gd name="connsiteY0" fmla="*/ 1712 h 10712"/>
                <a:gd name="connsiteX1" fmla="*/ 2500 w 10000"/>
                <a:gd name="connsiteY1" fmla="*/ 2712 h 10712"/>
                <a:gd name="connsiteX2" fmla="*/ 5031 w 10000"/>
                <a:gd name="connsiteY2" fmla="*/ 2758 h 10712"/>
                <a:gd name="connsiteX3" fmla="*/ 7500 w 10000"/>
                <a:gd name="connsiteY3" fmla="*/ 15 h 10712"/>
                <a:gd name="connsiteX4" fmla="*/ 10000 w 10000"/>
                <a:gd name="connsiteY4" fmla="*/ 1712 h 10712"/>
                <a:gd name="connsiteX5" fmla="*/ 10000 w 10000"/>
                <a:gd name="connsiteY5" fmla="*/ 9712 h 10712"/>
                <a:gd name="connsiteX6" fmla="*/ 7500 w 10000"/>
                <a:gd name="connsiteY6" fmla="*/ 8712 h 10712"/>
                <a:gd name="connsiteX7" fmla="*/ 5000 w 10000"/>
                <a:gd name="connsiteY7" fmla="*/ 9712 h 10712"/>
                <a:gd name="connsiteX8" fmla="*/ 2500 w 10000"/>
                <a:gd name="connsiteY8" fmla="*/ 10712 h 10712"/>
                <a:gd name="connsiteX9" fmla="*/ 0 w 10000"/>
                <a:gd name="connsiteY9" fmla="*/ 9712 h 10712"/>
                <a:gd name="connsiteX10" fmla="*/ 0 w 10000"/>
                <a:gd name="connsiteY10" fmla="*/ 1712 h 10712"/>
                <a:gd name="connsiteX0" fmla="*/ 0 w 10000"/>
                <a:gd name="connsiteY0" fmla="*/ 1712 h 10712"/>
                <a:gd name="connsiteX1" fmla="*/ 2438 w 10000"/>
                <a:gd name="connsiteY1" fmla="*/ 3235 h 10712"/>
                <a:gd name="connsiteX2" fmla="*/ 5031 w 10000"/>
                <a:gd name="connsiteY2" fmla="*/ 2758 h 10712"/>
                <a:gd name="connsiteX3" fmla="*/ 7500 w 10000"/>
                <a:gd name="connsiteY3" fmla="*/ 15 h 10712"/>
                <a:gd name="connsiteX4" fmla="*/ 10000 w 10000"/>
                <a:gd name="connsiteY4" fmla="*/ 1712 h 10712"/>
                <a:gd name="connsiteX5" fmla="*/ 10000 w 10000"/>
                <a:gd name="connsiteY5" fmla="*/ 9712 h 10712"/>
                <a:gd name="connsiteX6" fmla="*/ 7500 w 10000"/>
                <a:gd name="connsiteY6" fmla="*/ 8712 h 10712"/>
                <a:gd name="connsiteX7" fmla="*/ 5000 w 10000"/>
                <a:gd name="connsiteY7" fmla="*/ 9712 h 10712"/>
                <a:gd name="connsiteX8" fmla="*/ 2500 w 10000"/>
                <a:gd name="connsiteY8" fmla="*/ 10712 h 10712"/>
                <a:gd name="connsiteX9" fmla="*/ 0 w 10000"/>
                <a:gd name="connsiteY9" fmla="*/ 9712 h 10712"/>
                <a:gd name="connsiteX10" fmla="*/ 0 w 10000"/>
                <a:gd name="connsiteY10" fmla="*/ 1712 h 10712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10000 w 10000"/>
                <a:gd name="connsiteY5" fmla="*/ 9369 h 10369"/>
                <a:gd name="connsiteX6" fmla="*/ 7500 w 10000"/>
                <a:gd name="connsiteY6" fmla="*/ 8369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10000 w 10000"/>
                <a:gd name="connsiteY5" fmla="*/ 9369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9969 w 10000"/>
                <a:gd name="connsiteY5" fmla="*/ 8846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9969 w 10000"/>
                <a:gd name="connsiteY5" fmla="*/ 8846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8497 h 10369"/>
                <a:gd name="connsiteX10" fmla="*/ 0 w 10000"/>
                <a:gd name="connsiteY10" fmla="*/ 1369 h 10369"/>
                <a:gd name="connsiteX0" fmla="*/ 0 w 10000"/>
                <a:gd name="connsiteY0" fmla="*/ 1369 h 9846"/>
                <a:gd name="connsiteX1" fmla="*/ 2438 w 10000"/>
                <a:gd name="connsiteY1" fmla="*/ 2892 h 9846"/>
                <a:gd name="connsiteX2" fmla="*/ 5031 w 10000"/>
                <a:gd name="connsiteY2" fmla="*/ 2415 h 9846"/>
                <a:gd name="connsiteX3" fmla="*/ 7656 w 10000"/>
                <a:gd name="connsiteY3" fmla="*/ 21 h 9846"/>
                <a:gd name="connsiteX4" fmla="*/ 10000 w 10000"/>
                <a:gd name="connsiteY4" fmla="*/ 1369 h 9846"/>
                <a:gd name="connsiteX5" fmla="*/ 9969 w 10000"/>
                <a:gd name="connsiteY5" fmla="*/ 8846 h 9846"/>
                <a:gd name="connsiteX6" fmla="*/ 7687 w 10000"/>
                <a:gd name="connsiteY6" fmla="*/ 7672 h 9846"/>
                <a:gd name="connsiteX7" fmla="*/ 5000 w 10000"/>
                <a:gd name="connsiteY7" fmla="*/ 9369 h 9846"/>
                <a:gd name="connsiteX8" fmla="*/ 2500 w 10000"/>
                <a:gd name="connsiteY8" fmla="*/ 9846 h 9846"/>
                <a:gd name="connsiteX9" fmla="*/ 0 w 10000"/>
                <a:gd name="connsiteY9" fmla="*/ 8497 h 9846"/>
                <a:gd name="connsiteX10" fmla="*/ 0 w 10000"/>
                <a:gd name="connsiteY10" fmla="*/ 1369 h 9846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792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084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084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3910 h 12520"/>
                <a:gd name="connsiteX1" fmla="*/ 2438 w 10000"/>
                <a:gd name="connsiteY1" fmla="*/ 5457 h 12520"/>
                <a:gd name="connsiteX2" fmla="*/ 5031 w 10000"/>
                <a:gd name="connsiteY2" fmla="*/ 4973 h 12520"/>
                <a:gd name="connsiteX3" fmla="*/ 7656 w 10000"/>
                <a:gd name="connsiteY3" fmla="*/ 2541 h 12520"/>
                <a:gd name="connsiteX4" fmla="*/ 7676 w 10000"/>
                <a:gd name="connsiteY4" fmla="*/ 18 h 12520"/>
                <a:gd name="connsiteX5" fmla="*/ 10000 w 10000"/>
                <a:gd name="connsiteY5" fmla="*/ 3910 h 12520"/>
                <a:gd name="connsiteX6" fmla="*/ 9969 w 10000"/>
                <a:gd name="connsiteY6" fmla="*/ 11504 h 12520"/>
                <a:gd name="connsiteX7" fmla="*/ 7687 w 10000"/>
                <a:gd name="connsiteY7" fmla="*/ 9604 h 12520"/>
                <a:gd name="connsiteX8" fmla="*/ 5000 w 10000"/>
                <a:gd name="connsiteY8" fmla="*/ 11505 h 12520"/>
                <a:gd name="connsiteX9" fmla="*/ 2500 w 10000"/>
                <a:gd name="connsiteY9" fmla="*/ 12520 h 12520"/>
                <a:gd name="connsiteX10" fmla="*/ 0 w 10000"/>
                <a:gd name="connsiteY10" fmla="*/ 11150 h 12520"/>
                <a:gd name="connsiteX11" fmla="*/ 0 w 10000"/>
                <a:gd name="connsiteY11" fmla="*/ 3910 h 12520"/>
                <a:gd name="connsiteX0" fmla="*/ 0 w 10000"/>
                <a:gd name="connsiteY0" fmla="*/ 3909 h 12519"/>
                <a:gd name="connsiteX1" fmla="*/ 2438 w 10000"/>
                <a:gd name="connsiteY1" fmla="*/ 5456 h 12519"/>
                <a:gd name="connsiteX2" fmla="*/ 4848 w 10000"/>
                <a:gd name="connsiteY2" fmla="*/ 3071 h 12519"/>
                <a:gd name="connsiteX3" fmla="*/ 7656 w 10000"/>
                <a:gd name="connsiteY3" fmla="*/ 2540 h 12519"/>
                <a:gd name="connsiteX4" fmla="*/ 7676 w 10000"/>
                <a:gd name="connsiteY4" fmla="*/ 17 h 12519"/>
                <a:gd name="connsiteX5" fmla="*/ 10000 w 10000"/>
                <a:gd name="connsiteY5" fmla="*/ 3909 h 12519"/>
                <a:gd name="connsiteX6" fmla="*/ 9969 w 10000"/>
                <a:gd name="connsiteY6" fmla="*/ 11503 h 12519"/>
                <a:gd name="connsiteX7" fmla="*/ 7687 w 10000"/>
                <a:gd name="connsiteY7" fmla="*/ 9603 h 12519"/>
                <a:gd name="connsiteX8" fmla="*/ 5000 w 10000"/>
                <a:gd name="connsiteY8" fmla="*/ 11504 h 12519"/>
                <a:gd name="connsiteX9" fmla="*/ 2500 w 10000"/>
                <a:gd name="connsiteY9" fmla="*/ 12519 h 12519"/>
                <a:gd name="connsiteX10" fmla="*/ 0 w 10000"/>
                <a:gd name="connsiteY10" fmla="*/ 11149 h 12519"/>
                <a:gd name="connsiteX11" fmla="*/ 0 w 10000"/>
                <a:gd name="connsiteY11" fmla="*/ 3909 h 12519"/>
                <a:gd name="connsiteX0" fmla="*/ 0 w 10000"/>
                <a:gd name="connsiteY0" fmla="*/ 4830 h 13440"/>
                <a:gd name="connsiteX1" fmla="*/ 2438 w 10000"/>
                <a:gd name="connsiteY1" fmla="*/ 6377 h 13440"/>
                <a:gd name="connsiteX2" fmla="*/ 4848 w 10000"/>
                <a:gd name="connsiteY2" fmla="*/ 3992 h 13440"/>
                <a:gd name="connsiteX3" fmla="*/ 6864 w 10000"/>
                <a:gd name="connsiteY3" fmla="*/ 134 h 13440"/>
                <a:gd name="connsiteX4" fmla="*/ 7676 w 10000"/>
                <a:gd name="connsiteY4" fmla="*/ 938 h 13440"/>
                <a:gd name="connsiteX5" fmla="*/ 10000 w 10000"/>
                <a:gd name="connsiteY5" fmla="*/ 4830 h 13440"/>
                <a:gd name="connsiteX6" fmla="*/ 9969 w 10000"/>
                <a:gd name="connsiteY6" fmla="*/ 12424 h 13440"/>
                <a:gd name="connsiteX7" fmla="*/ 7687 w 10000"/>
                <a:gd name="connsiteY7" fmla="*/ 10524 h 13440"/>
                <a:gd name="connsiteX8" fmla="*/ 5000 w 10000"/>
                <a:gd name="connsiteY8" fmla="*/ 12425 h 13440"/>
                <a:gd name="connsiteX9" fmla="*/ 2500 w 10000"/>
                <a:gd name="connsiteY9" fmla="*/ 13440 h 13440"/>
                <a:gd name="connsiteX10" fmla="*/ 0 w 10000"/>
                <a:gd name="connsiteY10" fmla="*/ 12070 h 13440"/>
                <a:gd name="connsiteX11" fmla="*/ 0 w 10000"/>
                <a:gd name="connsiteY11" fmla="*/ 4830 h 13440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533 h 13839"/>
                <a:gd name="connsiteX4" fmla="*/ 7676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676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518 w 10000"/>
                <a:gd name="connsiteY8" fmla="*/ 10447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566 w 10000"/>
                <a:gd name="connsiteY7" fmla="*/ 8546 h 13839"/>
                <a:gd name="connsiteX8" fmla="*/ 5518 w 10000"/>
                <a:gd name="connsiteY8" fmla="*/ 10447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2 w 9972"/>
                <a:gd name="connsiteY0" fmla="*/ 0 h 13839"/>
                <a:gd name="connsiteX1" fmla="*/ 2410 w 9972"/>
                <a:gd name="connsiteY1" fmla="*/ 6776 h 13839"/>
                <a:gd name="connsiteX2" fmla="*/ 4820 w 9972"/>
                <a:gd name="connsiteY2" fmla="*/ 4391 h 13839"/>
                <a:gd name="connsiteX3" fmla="*/ 6836 w 9972"/>
                <a:gd name="connsiteY3" fmla="*/ 1008 h 13839"/>
                <a:gd name="connsiteX4" fmla="*/ 7739 w 9972"/>
                <a:gd name="connsiteY4" fmla="*/ 1337 h 13839"/>
                <a:gd name="connsiteX5" fmla="*/ 9972 w 9972"/>
                <a:gd name="connsiteY5" fmla="*/ 5229 h 13839"/>
                <a:gd name="connsiteX6" fmla="*/ 9941 w 9972"/>
                <a:gd name="connsiteY6" fmla="*/ 12823 h 13839"/>
                <a:gd name="connsiteX7" fmla="*/ 7538 w 9972"/>
                <a:gd name="connsiteY7" fmla="*/ 8546 h 13839"/>
                <a:gd name="connsiteX8" fmla="*/ 5490 w 9972"/>
                <a:gd name="connsiteY8" fmla="*/ 10447 h 13839"/>
                <a:gd name="connsiteX9" fmla="*/ 2472 w 9972"/>
                <a:gd name="connsiteY9" fmla="*/ 13839 h 13839"/>
                <a:gd name="connsiteX10" fmla="*/ 33 w 9972"/>
                <a:gd name="connsiteY10" fmla="*/ 10092 h 13839"/>
                <a:gd name="connsiteX11" fmla="*/ 2 w 9972"/>
                <a:gd name="connsiteY11" fmla="*/ 0 h 13839"/>
                <a:gd name="connsiteX0" fmla="*/ 2 w 10000"/>
                <a:gd name="connsiteY0" fmla="*/ 1132 h 9415"/>
                <a:gd name="connsiteX1" fmla="*/ 2417 w 10000"/>
                <a:gd name="connsiteY1" fmla="*/ 4311 h 9415"/>
                <a:gd name="connsiteX2" fmla="*/ 4834 w 10000"/>
                <a:gd name="connsiteY2" fmla="*/ 2588 h 9415"/>
                <a:gd name="connsiteX3" fmla="*/ 6855 w 10000"/>
                <a:gd name="connsiteY3" fmla="*/ 143 h 9415"/>
                <a:gd name="connsiteX4" fmla="*/ 7761 w 10000"/>
                <a:gd name="connsiteY4" fmla="*/ 381 h 9415"/>
                <a:gd name="connsiteX5" fmla="*/ 10000 w 10000"/>
                <a:gd name="connsiteY5" fmla="*/ 3193 h 9415"/>
                <a:gd name="connsiteX6" fmla="*/ 9969 w 10000"/>
                <a:gd name="connsiteY6" fmla="*/ 8681 h 9415"/>
                <a:gd name="connsiteX7" fmla="*/ 7559 w 10000"/>
                <a:gd name="connsiteY7" fmla="*/ 5590 h 9415"/>
                <a:gd name="connsiteX8" fmla="*/ 5505 w 10000"/>
                <a:gd name="connsiteY8" fmla="*/ 6964 h 9415"/>
                <a:gd name="connsiteX9" fmla="*/ 2479 w 10000"/>
                <a:gd name="connsiteY9" fmla="*/ 9415 h 9415"/>
                <a:gd name="connsiteX10" fmla="*/ 33 w 10000"/>
                <a:gd name="connsiteY10" fmla="*/ 6707 h 9415"/>
                <a:gd name="connsiteX11" fmla="*/ 2 w 10000"/>
                <a:gd name="connsiteY11" fmla="*/ 1132 h 9415"/>
                <a:gd name="connsiteX0" fmla="*/ 2 w 10000"/>
                <a:gd name="connsiteY0" fmla="*/ 1202 h 10000"/>
                <a:gd name="connsiteX1" fmla="*/ 2417 w 10000"/>
                <a:gd name="connsiteY1" fmla="*/ 4579 h 10000"/>
                <a:gd name="connsiteX2" fmla="*/ 4834 w 10000"/>
                <a:gd name="connsiteY2" fmla="*/ 2749 h 10000"/>
                <a:gd name="connsiteX3" fmla="*/ 6855 w 10000"/>
                <a:gd name="connsiteY3" fmla="*/ 152 h 10000"/>
                <a:gd name="connsiteX4" fmla="*/ 7761 w 10000"/>
                <a:gd name="connsiteY4" fmla="*/ 405 h 10000"/>
                <a:gd name="connsiteX5" fmla="*/ 10000 w 10000"/>
                <a:gd name="connsiteY5" fmla="*/ 4485 h 10000"/>
                <a:gd name="connsiteX6" fmla="*/ 9969 w 10000"/>
                <a:gd name="connsiteY6" fmla="*/ 9220 h 10000"/>
                <a:gd name="connsiteX7" fmla="*/ 7559 w 10000"/>
                <a:gd name="connsiteY7" fmla="*/ 5937 h 10000"/>
                <a:gd name="connsiteX8" fmla="*/ 5505 w 10000"/>
                <a:gd name="connsiteY8" fmla="*/ 7397 h 10000"/>
                <a:gd name="connsiteX9" fmla="*/ 2479 w 10000"/>
                <a:gd name="connsiteY9" fmla="*/ 10000 h 10000"/>
                <a:gd name="connsiteX10" fmla="*/ 33 w 10000"/>
                <a:gd name="connsiteY10" fmla="*/ 7124 h 10000"/>
                <a:gd name="connsiteX11" fmla="*/ 2 w 10000"/>
                <a:gd name="connsiteY11" fmla="*/ 1202 h 10000"/>
                <a:gd name="connsiteX0" fmla="*/ 2 w 10000"/>
                <a:gd name="connsiteY0" fmla="*/ 1202 h 10679"/>
                <a:gd name="connsiteX1" fmla="*/ 2417 w 10000"/>
                <a:gd name="connsiteY1" fmla="*/ 4579 h 10679"/>
                <a:gd name="connsiteX2" fmla="*/ 4834 w 10000"/>
                <a:gd name="connsiteY2" fmla="*/ 2749 h 10679"/>
                <a:gd name="connsiteX3" fmla="*/ 6855 w 10000"/>
                <a:gd name="connsiteY3" fmla="*/ 152 h 10679"/>
                <a:gd name="connsiteX4" fmla="*/ 7761 w 10000"/>
                <a:gd name="connsiteY4" fmla="*/ 405 h 10679"/>
                <a:gd name="connsiteX5" fmla="*/ 10000 w 10000"/>
                <a:gd name="connsiteY5" fmla="*/ 4485 h 10679"/>
                <a:gd name="connsiteX6" fmla="*/ 9938 w 10000"/>
                <a:gd name="connsiteY6" fmla="*/ 10679 h 10679"/>
                <a:gd name="connsiteX7" fmla="*/ 7559 w 10000"/>
                <a:gd name="connsiteY7" fmla="*/ 5937 h 10679"/>
                <a:gd name="connsiteX8" fmla="*/ 5505 w 10000"/>
                <a:gd name="connsiteY8" fmla="*/ 7397 h 10679"/>
                <a:gd name="connsiteX9" fmla="*/ 2479 w 10000"/>
                <a:gd name="connsiteY9" fmla="*/ 10000 h 10679"/>
                <a:gd name="connsiteX10" fmla="*/ 33 w 10000"/>
                <a:gd name="connsiteY10" fmla="*/ 7124 h 10679"/>
                <a:gd name="connsiteX11" fmla="*/ 2 w 10000"/>
                <a:gd name="connsiteY11" fmla="*/ 1202 h 1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10679">
                  <a:moveTo>
                    <a:pt x="2" y="1202"/>
                  </a:moveTo>
                  <a:cubicBezTo>
                    <a:pt x="2" y="1633"/>
                    <a:pt x="1612" y="4321"/>
                    <a:pt x="2417" y="4579"/>
                  </a:cubicBezTo>
                  <a:cubicBezTo>
                    <a:pt x="3222" y="4837"/>
                    <a:pt x="4093" y="3486"/>
                    <a:pt x="4834" y="2749"/>
                  </a:cubicBezTo>
                  <a:cubicBezTo>
                    <a:pt x="5574" y="2012"/>
                    <a:pt x="6368" y="543"/>
                    <a:pt x="6855" y="152"/>
                  </a:cubicBezTo>
                  <a:cubicBezTo>
                    <a:pt x="7343" y="-238"/>
                    <a:pt x="7369" y="229"/>
                    <a:pt x="7761" y="405"/>
                  </a:cubicBezTo>
                  <a:cubicBezTo>
                    <a:pt x="8153" y="580"/>
                    <a:pt x="9637" y="3442"/>
                    <a:pt x="10000" y="4485"/>
                  </a:cubicBezTo>
                  <a:cubicBezTo>
                    <a:pt x="9990" y="6428"/>
                    <a:pt x="9948" y="8737"/>
                    <a:pt x="9938" y="10679"/>
                  </a:cubicBezTo>
                  <a:cubicBezTo>
                    <a:pt x="9938" y="10249"/>
                    <a:pt x="8298" y="6484"/>
                    <a:pt x="7559" y="5937"/>
                  </a:cubicBezTo>
                  <a:cubicBezTo>
                    <a:pt x="6820" y="5390"/>
                    <a:pt x="6352" y="6720"/>
                    <a:pt x="5505" y="7397"/>
                  </a:cubicBezTo>
                  <a:cubicBezTo>
                    <a:pt x="4659" y="8073"/>
                    <a:pt x="3864" y="10000"/>
                    <a:pt x="2479" y="10000"/>
                  </a:cubicBezTo>
                  <a:cubicBezTo>
                    <a:pt x="1094" y="10000"/>
                    <a:pt x="33" y="7555"/>
                    <a:pt x="33" y="7124"/>
                  </a:cubicBezTo>
                  <a:cubicBezTo>
                    <a:pt x="43" y="3934"/>
                    <a:pt x="-8" y="4392"/>
                    <a:pt x="2" y="1202"/>
                  </a:cubicBezTo>
                  <a:close/>
                </a:path>
              </a:pathLst>
            </a:custGeom>
            <a:solidFill>
              <a:schemeClr val="bg1">
                <a:alpha val="69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자유형 105"/>
            <p:cNvSpPr/>
            <p:nvPr/>
          </p:nvSpPr>
          <p:spPr>
            <a:xfrm>
              <a:off x="3969246" y="5154532"/>
              <a:ext cx="3050679" cy="107139"/>
            </a:xfrm>
            <a:custGeom>
              <a:avLst/>
              <a:gdLst>
                <a:gd name="connsiteX0" fmla="*/ 0 w 1847850"/>
                <a:gd name="connsiteY0" fmla="*/ 352539 h 377955"/>
                <a:gd name="connsiteX1" fmla="*/ 542925 w 1847850"/>
                <a:gd name="connsiteY1" fmla="*/ 114 h 377955"/>
                <a:gd name="connsiteX2" fmla="*/ 1076325 w 1847850"/>
                <a:gd name="connsiteY2" fmla="*/ 314439 h 377955"/>
                <a:gd name="connsiteX3" fmla="*/ 1466850 w 1847850"/>
                <a:gd name="connsiteY3" fmla="*/ 362064 h 377955"/>
                <a:gd name="connsiteX4" fmla="*/ 1847850 w 1847850"/>
                <a:gd name="connsiteY4" fmla="*/ 114414 h 37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50" h="377955">
                  <a:moveTo>
                    <a:pt x="0" y="352539"/>
                  </a:moveTo>
                  <a:cubicBezTo>
                    <a:pt x="181769" y="179501"/>
                    <a:pt x="363538" y="6464"/>
                    <a:pt x="542925" y="114"/>
                  </a:cubicBezTo>
                  <a:cubicBezTo>
                    <a:pt x="722312" y="-6236"/>
                    <a:pt x="922338" y="254114"/>
                    <a:pt x="1076325" y="314439"/>
                  </a:cubicBezTo>
                  <a:cubicBezTo>
                    <a:pt x="1230312" y="374764"/>
                    <a:pt x="1338263" y="395401"/>
                    <a:pt x="1466850" y="362064"/>
                  </a:cubicBezTo>
                  <a:cubicBezTo>
                    <a:pt x="1595437" y="328727"/>
                    <a:pt x="1738313" y="168389"/>
                    <a:pt x="1847850" y="114414"/>
                  </a:cubicBezTo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자유형 106"/>
            <p:cNvSpPr/>
            <p:nvPr/>
          </p:nvSpPr>
          <p:spPr>
            <a:xfrm>
              <a:off x="3969246" y="5032874"/>
              <a:ext cx="3050679" cy="107139"/>
            </a:xfrm>
            <a:custGeom>
              <a:avLst/>
              <a:gdLst>
                <a:gd name="connsiteX0" fmla="*/ 0 w 1847850"/>
                <a:gd name="connsiteY0" fmla="*/ 352539 h 377955"/>
                <a:gd name="connsiteX1" fmla="*/ 542925 w 1847850"/>
                <a:gd name="connsiteY1" fmla="*/ 114 h 377955"/>
                <a:gd name="connsiteX2" fmla="*/ 1076325 w 1847850"/>
                <a:gd name="connsiteY2" fmla="*/ 314439 h 377955"/>
                <a:gd name="connsiteX3" fmla="*/ 1466850 w 1847850"/>
                <a:gd name="connsiteY3" fmla="*/ 362064 h 377955"/>
                <a:gd name="connsiteX4" fmla="*/ 1847850 w 1847850"/>
                <a:gd name="connsiteY4" fmla="*/ 114414 h 37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50" h="377955">
                  <a:moveTo>
                    <a:pt x="0" y="352539"/>
                  </a:moveTo>
                  <a:cubicBezTo>
                    <a:pt x="181769" y="179501"/>
                    <a:pt x="363538" y="6464"/>
                    <a:pt x="542925" y="114"/>
                  </a:cubicBezTo>
                  <a:cubicBezTo>
                    <a:pt x="722312" y="-6236"/>
                    <a:pt x="922338" y="254114"/>
                    <a:pt x="1076325" y="314439"/>
                  </a:cubicBezTo>
                  <a:cubicBezTo>
                    <a:pt x="1230312" y="374764"/>
                    <a:pt x="1338263" y="395401"/>
                    <a:pt x="1466850" y="362064"/>
                  </a:cubicBezTo>
                  <a:cubicBezTo>
                    <a:pt x="1595437" y="328727"/>
                    <a:pt x="1738313" y="168389"/>
                    <a:pt x="1847850" y="114414"/>
                  </a:cubicBezTo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모서리가 둥근 직사각형 40"/>
          <p:cNvSpPr/>
          <p:nvPr/>
        </p:nvSpPr>
        <p:spPr>
          <a:xfrm>
            <a:off x="4412015" y="3703860"/>
            <a:ext cx="2941431" cy="1044641"/>
          </a:xfrm>
          <a:prstGeom prst="roundRect">
            <a:avLst>
              <a:gd name="adj" fmla="val 11924"/>
            </a:avLst>
          </a:prstGeom>
          <a:solidFill>
            <a:srgbClr val="F7F7F7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55112" y="3819804"/>
            <a:ext cx="13954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ZARA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55112" y="4073720"/>
            <a:ext cx="1602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ZARD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55112" y="4339201"/>
            <a:ext cx="1602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ZAPPOS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이등변 삼각형 56"/>
          <p:cNvSpPr/>
          <p:nvPr/>
        </p:nvSpPr>
        <p:spPr>
          <a:xfrm flipV="1">
            <a:off x="5364088" y="4653136"/>
            <a:ext cx="296625" cy="216024"/>
          </a:xfrm>
          <a:prstGeom prst="triangle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4238815" y="3629223"/>
            <a:ext cx="316297" cy="2865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3</a:t>
            </a:r>
            <a:endParaRPr lang="ko-KR" altLang="en-US" sz="1500" b="1" dirty="0"/>
          </a:p>
        </p:txBody>
      </p:sp>
      <p:sp>
        <p:nvSpPr>
          <p:cNvPr id="58" name="타원 57"/>
          <p:cNvSpPr/>
          <p:nvPr/>
        </p:nvSpPr>
        <p:spPr>
          <a:xfrm>
            <a:off x="4238814" y="4768973"/>
            <a:ext cx="316297" cy="2865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4</a:t>
            </a:r>
            <a:endParaRPr lang="ko-KR" altLang="en-US" sz="1500" b="1" dirty="0"/>
          </a:p>
        </p:txBody>
      </p:sp>
      <p:graphicFrame>
        <p:nvGraphicFramePr>
          <p:cNvPr id="59" name="내용 개체 틀 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1364389"/>
              </p:ext>
            </p:extLst>
          </p:nvPr>
        </p:nvGraphicFramePr>
        <p:xfrm>
          <a:off x="6948264" y="5438802"/>
          <a:ext cx="1980000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/>
                <a:gridCol w="1080000"/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Brand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ZARA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원피스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55,500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Purchasing place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낙성대역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0" name="꺾인 연결선 59"/>
          <p:cNvCxnSpPr/>
          <p:nvPr/>
        </p:nvCxnSpPr>
        <p:spPr>
          <a:xfrm>
            <a:off x="7355440" y="5055568"/>
            <a:ext cx="510108" cy="252000"/>
          </a:xfrm>
          <a:prstGeom prst="bentConnector2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41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/>
          <p:nvPr/>
        </p:nvSpPr>
        <p:spPr>
          <a:xfrm>
            <a:off x="4247388" y="2936704"/>
            <a:ext cx="3079248" cy="318136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4247217" y="2936703"/>
            <a:ext cx="3079590" cy="3805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5157096" y="2967163"/>
            <a:ext cx="1259832" cy="325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Tagazine</a:t>
            </a:r>
            <a:endParaRPr lang="ko-KR" altLang="en-US" b="1" dirty="0"/>
          </a:p>
        </p:txBody>
      </p:sp>
      <p:cxnSp>
        <p:nvCxnSpPr>
          <p:cNvPr id="86" name="직선 연결선 85"/>
          <p:cNvCxnSpPr/>
          <p:nvPr/>
        </p:nvCxnSpPr>
        <p:spPr>
          <a:xfrm>
            <a:off x="4247217" y="3317211"/>
            <a:ext cx="30795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/>
          <p:cNvSpPr/>
          <p:nvPr/>
        </p:nvSpPr>
        <p:spPr>
          <a:xfrm>
            <a:off x="6696806" y="2987125"/>
            <a:ext cx="594855" cy="2853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OK</a:t>
            </a:r>
            <a:endParaRPr lang="ko-KR" altLang="en-US" sz="1000" b="1" dirty="0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4309930" y="2987125"/>
            <a:ext cx="594855" cy="2853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/>
              <a:t>Cancel</a:t>
            </a:r>
            <a:endParaRPr lang="ko-KR" altLang="en-US" sz="9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업로드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태그달기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위치검색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홈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업로드</a:t>
            </a:r>
            <a:endParaRPr lang="ko-KR" altLang="en-US" dirty="0"/>
          </a:p>
        </p:txBody>
      </p:sp>
      <p:graphicFrame>
        <p:nvGraphicFramePr>
          <p:cNvPr id="53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563064"/>
              </p:ext>
            </p:extLst>
          </p:nvPr>
        </p:nvGraphicFramePr>
        <p:xfrm>
          <a:off x="6551968" y="686642"/>
          <a:ext cx="2592032" cy="1365840"/>
        </p:xfrm>
        <a:graphic>
          <a:graphicData uri="http://schemas.openxmlformats.org/drawingml/2006/table">
            <a:tbl>
              <a:tblPr/>
              <a:tblGrid>
                <a:gridCol w="288032"/>
                <a:gridCol w="2304000"/>
              </a:tblGrid>
              <a:tr h="1597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45706" marB="45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지도로 위치 검색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검색명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검색명에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대한 자동완성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위치 표시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입력 완료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0" name="직사각형 99"/>
          <p:cNvSpPr/>
          <p:nvPr/>
        </p:nvSpPr>
        <p:spPr>
          <a:xfrm>
            <a:off x="449656" y="1089409"/>
            <a:ext cx="3168000" cy="428106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5485" y="1591637"/>
            <a:ext cx="2956342" cy="363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" name="직사각형 101"/>
          <p:cNvSpPr/>
          <p:nvPr/>
        </p:nvSpPr>
        <p:spPr>
          <a:xfrm>
            <a:off x="449480" y="1089408"/>
            <a:ext cx="3168352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/>
          <p:cNvSpPr txBox="1"/>
          <p:nvPr/>
        </p:nvSpPr>
        <p:spPr>
          <a:xfrm>
            <a:off x="1385584" y="112399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Tagazine</a:t>
            </a:r>
            <a:endParaRPr lang="ko-KR" altLang="en-US" b="1" dirty="0"/>
          </a:p>
        </p:txBody>
      </p:sp>
      <p:cxnSp>
        <p:nvCxnSpPr>
          <p:cNvPr id="141" name="직선 연결선 140"/>
          <p:cNvCxnSpPr/>
          <p:nvPr/>
        </p:nvCxnSpPr>
        <p:spPr>
          <a:xfrm>
            <a:off x="449480" y="1521456"/>
            <a:ext cx="3168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2969672" y="1146660"/>
            <a:ext cx="612000" cy="324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OK</a:t>
            </a:r>
            <a:endParaRPr lang="ko-KR" altLang="en-US" sz="1000" b="1" dirty="0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514000" y="1146660"/>
            <a:ext cx="612000" cy="324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Cancel</a:t>
            </a:r>
            <a:endParaRPr lang="ko-KR" altLang="en-US" sz="1000" b="1" dirty="0"/>
          </a:p>
        </p:txBody>
      </p:sp>
      <p:sp>
        <p:nvSpPr>
          <p:cNvPr id="103" name="직사각형 102"/>
          <p:cNvSpPr/>
          <p:nvPr/>
        </p:nvSpPr>
        <p:spPr>
          <a:xfrm>
            <a:off x="449656" y="1521456"/>
            <a:ext cx="3168176" cy="3849016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50000"/>
                  <a:lumOff val="50000"/>
                  <a:alpha val="70000"/>
                </a:schemeClr>
              </a:gs>
              <a:gs pos="100000">
                <a:schemeClr val="bg1">
                  <a:lumMod val="65000"/>
                  <a:alpha val="6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내용 개체 틀 3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9021411"/>
              </p:ext>
            </p:extLst>
          </p:nvPr>
        </p:nvGraphicFramePr>
        <p:xfrm>
          <a:off x="557744" y="2341948"/>
          <a:ext cx="2952000" cy="126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00"/>
                <a:gridCol w="1944000"/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Brand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ZARA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원피스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Purchasing place 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9" name="직사각형 98"/>
          <p:cNvSpPr/>
          <p:nvPr/>
        </p:nvSpPr>
        <p:spPr>
          <a:xfrm>
            <a:off x="449480" y="1085300"/>
            <a:ext cx="3168352" cy="428517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 descr="C:\Users\ljh-pc\Desktop\아이콘\1374217756_loc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302418"/>
            <a:ext cx="238387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타원 41"/>
          <p:cNvSpPr/>
          <p:nvPr/>
        </p:nvSpPr>
        <p:spPr>
          <a:xfrm>
            <a:off x="3059832" y="3190643"/>
            <a:ext cx="451291" cy="451291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4332265" y="3462344"/>
            <a:ext cx="2941431" cy="284473"/>
          </a:xfrm>
          <a:prstGeom prst="roundRect">
            <a:avLst>
              <a:gd name="adj" fmla="val 33075"/>
            </a:avLst>
          </a:prstGeom>
          <a:solidFill>
            <a:srgbClr val="F7F7F7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3" name="그룹 52"/>
          <p:cNvGrpSpPr>
            <a:grpSpLocks noChangeAspect="1"/>
          </p:cNvGrpSpPr>
          <p:nvPr/>
        </p:nvGrpSpPr>
        <p:grpSpPr bwMode="auto">
          <a:xfrm>
            <a:off x="4491255" y="3523938"/>
            <a:ext cx="117576" cy="153371"/>
            <a:chOff x="3631232" y="2174677"/>
            <a:chExt cx="75633" cy="100040"/>
          </a:xfrm>
        </p:grpSpPr>
        <p:sp>
          <p:nvSpPr>
            <p:cNvPr id="45" name="타원 44"/>
            <p:cNvSpPr/>
            <p:nvPr/>
          </p:nvSpPr>
          <p:spPr bwMode="auto">
            <a:xfrm>
              <a:off x="3631232" y="2174677"/>
              <a:ext cx="74520" cy="744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 bwMode="auto">
            <a:xfrm rot="2700000">
              <a:off x="3681855" y="2249708"/>
              <a:ext cx="500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4787880" y="3454429"/>
            <a:ext cx="6850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낙성대</a:t>
            </a:r>
            <a:endParaRPr lang="ko-KR" altLang="en-US" sz="13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" b="60488"/>
          <a:stretch/>
        </p:blipFill>
        <p:spPr bwMode="auto">
          <a:xfrm>
            <a:off x="4259491" y="4292751"/>
            <a:ext cx="3067316" cy="1789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모서리가 둥근 직사각형 53"/>
          <p:cNvSpPr/>
          <p:nvPr/>
        </p:nvSpPr>
        <p:spPr>
          <a:xfrm>
            <a:off x="4332265" y="3868499"/>
            <a:ext cx="2941431" cy="886430"/>
          </a:xfrm>
          <a:prstGeom prst="roundRect">
            <a:avLst>
              <a:gd name="adj" fmla="val 11924"/>
            </a:avLst>
          </a:prstGeom>
          <a:solidFill>
            <a:srgbClr val="F7F7F7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4491254" y="3746817"/>
            <a:ext cx="296625" cy="216024"/>
          </a:xfrm>
          <a:prstGeom prst="triangle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2" descr="C:\Users\T\Desktop\Screenshot_2013-10-22-15-15-5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31004" y="5707240"/>
            <a:ext cx="324000" cy="30781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그룹 52"/>
          <p:cNvGrpSpPr>
            <a:grpSpLocks noChangeAspect="1"/>
          </p:cNvGrpSpPr>
          <p:nvPr/>
        </p:nvGrpSpPr>
        <p:grpSpPr bwMode="auto">
          <a:xfrm>
            <a:off x="4584451" y="3965829"/>
            <a:ext cx="117576" cy="153371"/>
            <a:chOff x="3631232" y="2174677"/>
            <a:chExt cx="75633" cy="100040"/>
          </a:xfrm>
        </p:grpSpPr>
        <p:sp>
          <p:nvSpPr>
            <p:cNvPr id="56" name="타원 55"/>
            <p:cNvSpPr/>
            <p:nvPr/>
          </p:nvSpPr>
          <p:spPr bwMode="auto">
            <a:xfrm>
              <a:off x="3631232" y="2174677"/>
              <a:ext cx="74520" cy="744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 bwMode="auto">
            <a:xfrm rot="2700000">
              <a:off x="3681855" y="2249708"/>
              <a:ext cx="500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4881076" y="3915556"/>
            <a:ext cx="13954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낙성대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역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9" name="그룹 52"/>
          <p:cNvGrpSpPr>
            <a:grpSpLocks noChangeAspect="1"/>
          </p:cNvGrpSpPr>
          <p:nvPr/>
        </p:nvGrpSpPr>
        <p:grpSpPr bwMode="auto">
          <a:xfrm>
            <a:off x="4593456" y="4219745"/>
            <a:ext cx="117576" cy="153371"/>
            <a:chOff x="3631232" y="2174677"/>
            <a:chExt cx="75633" cy="100040"/>
          </a:xfrm>
        </p:grpSpPr>
        <p:sp>
          <p:nvSpPr>
            <p:cNvPr id="60" name="타원 59"/>
            <p:cNvSpPr/>
            <p:nvPr/>
          </p:nvSpPr>
          <p:spPr bwMode="auto">
            <a:xfrm>
              <a:off x="3631232" y="2174677"/>
              <a:ext cx="74520" cy="744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 bwMode="auto">
            <a:xfrm rot="2700000">
              <a:off x="3681855" y="2249708"/>
              <a:ext cx="500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4890081" y="4169472"/>
            <a:ext cx="1602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낙성대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역 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번출구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3" name="그룹 52"/>
          <p:cNvGrpSpPr>
            <a:grpSpLocks noChangeAspect="1"/>
          </p:cNvGrpSpPr>
          <p:nvPr/>
        </p:nvGrpSpPr>
        <p:grpSpPr bwMode="auto">
          <a:xfrm>
            <a:off x="4584451" y="4485226"/>
            <a:ext cx="117576" cy="153371"/>
            <a:chOff x="3631232" y="2174677"/>
            <a:chExt cx="75633" cy="100040"/>
          </a:xfrm>
        </p:grpSpPr>
        <p:sp>
          <p:nvSpPr>
            <p:cNvPr id="64" name="타원 63"/>
            <p:cNvSpPr/>
            <p:nvPr/>
          </p:nvSpPr>
          <p:spPr bwMode="auto">
            <a:xfrm>
              <a:off x="3631232" y="2174677"/>
              <a:ext cx="74520" cy="744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5" name="직선 연결선 64"/>
            <p:cNvCxnSpPr/>
            <p:nvPr/>
          </p:nvCxnSpPr>
          <p:spPr bwMode="auto">
            <a:xfrm rot="2700000">
              <a:off x="3681855" y="2249708"/>
              <a:ext cx="500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4881076" y="4434953"/>
            <a:ext cx="1602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낙성대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공원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4247217" y="2933085"/>
            <a:ext cx="3079590" cy="318498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/>
          <p:cNvGrpSpPr/>
          <p:nvPr/>
        </p:nvGrpSpPr>
        <p:grpSpPr>
          <a:xfrm>
            <a:off x="4008386" y="5944626"/>
            <a:ext cx="3569525" cy="344738"/>
            <a:chOff x="3935521" y="5016080"/>
            <a:chExt cx="3118128" cy="278815"/>
          </a:xfrm>
        </p:grpSpPr>
        <p:sp>
          <p:nvSpPr>
            <p:cNvPr id="105" name="순서도: 천공 테이프 18"/>
            <p:cNvSpPr/>
            <p:nvPr/>
          </p:nvSpPr>
          <p:spPr>
            <a:xfrm flipH="1">
              <a:off x="3935521" y="5016080"/>
              <a:ext cx="3118128" cy="278815"/>
            </a:xfrm>
            <a:custGeom>
              <a:avLst/>
              <a:gdLst>
                <a:gd name="connsiteX0" fmla="*/ 0 w 10000"/>
                <a:gd name="connsiteY0" fmla="*/ 1000 h 10000"/>
                <a:gd name="connsiteX1" fmla="*/ 2500 w 10000"/>
                <a:gd name="connsiteY1" fmla="*/ 2000 h 10000"/>
                <a:gd name="connsiteX2" fmla="*/ 5000 w 10000"/>
                <a:gd name="connsiteY2" fmla="*/ 1000 h 10000"/>
                <a:gd name="connsiteX3" fmla="*/ 7500 w 10000"/>
                <a:gd name="connsiteY3" fmla="*/ 0 h 10000"/>
                <a:gd name="connsiteX4" fmla="*/ 10000 w 10000"/>
                <a:gd name="connsiteY4" fmla="*/ 1000 h 10000"/>
                <a:gd name="connsiteX5" fmla="*/ 10000 w 10000"/>
                <a:gd name="connsiteY5" fmla="*/ 9000 h 10000"/>
                <a:gd name="connsiteX6" fmla="*/ 7500 w 10000"/>
                <a:gd name="connsiteY6" fmla="*/ 8000 h 10000"/>
                <a:gd name="connsiteX7" fmla="*/ 5000 w 10000"/>
                <a:gd name="connsiteY7" fmla="*/ 9000 h 10000"/>
                <a:gd name="connsiteX8" fmla="*/ 2500 w 10000"/>
                <a:gd name="connsiteY8" fmla="*/ 10000 h 10000"/>
                <a:gd name="connsiteX9" fmla="*/ 0 w 10000"/>
                <a:gd name="connsiteY9" fmla="*/ 9000 h 10000"/>
                <a:gd name="connsiteX10" fmla="*/ 0 w 10000"/>
                <a:gd name="connsiteY10" fmla="*/ 1000 h 10000"/>
                <a:gd name="connsiteX0" fmla="*/ 0 w 10000"/>
                <a:gd name="connsiteY0" fmla="*/ 1697 h 10697"/>
                <a:gd name="connsiteX1" fmla="*/ 2500 w 10000"/>
                <a:gd name="connsiteY1" fmla="*/ 2697 h 10697"/>
                <a:gd name="connsiteX2" fmla="*/ 5000 w 10000"/>
                <a:gd name="connsiteY2" fmla="*/ 1697 h 10697"/>
                <a:gd name="connsiteX3" fmla="*/ 7500 w 10000"/>
                <a:gd name="connsiteY3" fmla="*/ 0 h 10697"/>
                <a:gd name="connsiteX4" fmla="*/ 10000 w 10000"/>
                <a:gd name="connsiteY4" fmla="*/ 1697 h 10697"/>
                <a:gd name="connsiteX5" fmla="*/ 10000 w 10000"/>
                <a:gd name="connsiteY5" fmla="*/ 9697 h 10697"/>
                <a:gd name="connsiteX6" fmla="*/ 7500 w 10000"/>
                <a:gd name="connsiteY6" fmla="*/ 8697 h 10697"/>
                <a:gd name="connsiteX7" fmla="*/ 5000 w 10000"/>
                <a:gd name="connsiteY7" fmla="*/ 9697 h 10697"/>
                <a:gd name="connsiteX8" fmla="*/ 2500 w 10000"/>
                <a:gd name="connsiteY8" fmla="*/ 10697 h 10697"/>
                <a:gd name="connsiteX9" fmla="*/ 0 w 10000"/>
                <a:gd name="connsiteY9" fmla="*/ 9697 h 10697"/>
                <a:gd name="connsiteX10" fmla="*/ 0 w 10000"/>
                <a:gd name="connsiteY10" fmla="*/ 1697 h 10697"/>
                <a:gd name="connsiteX0" fmla="*/ 0 w 10000"/>
                <a:gd name="connsiteY0" fmla="*/ 1712 h 10712"/>
                <a:gd name="connsiteX1" fmla="*/ 2500 w 10000"/>
                <a:gd name="connsiteY1" fmla="*/ 2712 h 10712"/>
                <a:gd name="connsiteX2" fmla="*/ 5031 w 10000"/>
                <a:gd name="connsiteY2" fmla="*/ 2758 h 10712"/>
                <a:gd name="connsiteX3" fmla="*/ 7500 w 10000"/>
                <a:gd name="connsiteY3" fmla="*/ 15 h 10712"/>
                <a:gd name="connsiteX4" fmla="*/ 10000 w 10000"/>
                <a:gd name="connsiteY4" fmla="*/ 1712 h 10712"/>
                <a:gd name="connsiteX5" fmla="*/ 10000 w 10000"/>
                <a:gd name="connsiteY5" fmla="*/ 9712 h 10712"/>
                <a:gd name="connsiteX6" fmla="*/ 7500 w 10000"/>
                <a:gd name="connsiteY6" fmla="*/ 8712 h 10712"/>
                <a:gd name="connsiteX7" fmla="*/ 5000 w 10000"/>
                <a:gd name="connsiteY7" fmla="*/ 9712 h 10712"/>
                <a:gd name="connsiteX8" fmla="*/ 2500 w 10000"/>
                <a:gd name="connsiteY8" fmla="*/ 10712 h 10712"/>
                <a:gd name="connsiteX9" fmla="*/ 0 w 10000"/>
                <a:gd name="connsiteY9" fmla="*/ 9712 h 10712"/>
                <a:gd name="connsiteX10" fmla="*/ 0 w 10000"/>
                <a:gd name="connsiteY10" fmla="*/ 1712 h 10712"/>
                <a:gd name="connsiteX0" fmla="*/ 0 w 10000"/>
                <a:gd name="connsiteY0" fmla="*/ 1712 h 10712"/>
                <a:gd name="connsiteX1" fmla="*/ 2438 w 10000"/>
                <a:gd name="connsiteY1" fmla="*/ 3235 h 10712"/>
                <a:gd name="connsiteX2" fmla="*/ 5031 w 10000"/>
                <a:gd name="connsiteY2" fmla="*/ 2758 h 10712"/>
                <a:gd name="connsiteX3" fmla="*/ 7500 w 10000"/>
                <a:gd name="connsiteY3" fmla="*/ 15 h 10712"/>
                <a:gd name="connsiteX4" fmla="*/ 10000 w 10000"/>
                <a:gd name="connsiteY4" fmla="*/ 1712 h 10712"/>
                <a:gd name="connsiteX5" fmla="*/ 10000 w 10000"/>
                <a:gd name="connsiteY5" fmla="*/ 9712 h 10712"/>
                <a:gd name="connsiteX6" fmla="*/ 7500 w 10000"/>
                <a:gd name="connsiteY6" fmla="*/ 8712 h 10712"/>
                <a:gd name="connsiteX7" fmla="*/ 5000 w 10000"/>
                <a:gd name="connsiteY7" fmla="*/ 9712 h 10712"/>
                <a:gd name="connsiteX8" fmla="*/ 2500 w 10000"/>
                <a:gd name="connsiteY8" fmla="*/ 10712 h 10712"/>
                <a:gd name="connsiteX9" fmla="*/ 0 w 10000"/>
                <a:gd name="connsiteY9" fmla="*/ 9712 h 10712"/>
                <a:gd name="connsiteX10" fmla="*/ 0 w 10000"/>
                <a:gd name="connsiteY10" fmla="*/ 1712 h 10712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10000 w 10000"/>
                <a:gd name="connsiteY5" fmla="*/ 9369 h 10369"/>
                <a:gd name="connsiteX6" fmla="*/ 7500 w 10000"/>
                <a:gd name="connsiteY6" fmla="*/ 8369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10000 w 10000"/>
                <a:gd name="connsiteY5" fmla="*/ 9369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9969 w 10000"/>
                <a:gd name="connsiteY5" fmla="*/ 8846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9969 w 10000"/>
                <a:gd name="connsiteY5" fmla="*/ 8846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8497 h 10369"/>
                <a:gd name="connsiteX10" fmla="*/ 0 w 10000"/>
                <a:gd name="connsiteY10" fmla="*/ 1369 h 10369"/>
                <a:gd name="connsiteX0" fmla="*/ 0 w 10000"/>
                <a:gd name="connsiteY0" fmla="*/ 1369 h 9846"/>
                <a:gd name="connsiteX1" fmla="*/ 2438 w 10000"/>
                <a:gd name="connsiteY1" fmla="*/ 2892 h 9846"/>
                <a:gd name="connsiteX2" fmla="*/ 5031 w 10000"/>
                <a:gd name="connsiteY2" fmla="*/ 2415 h 9846"/>
                <a:gd name="connsiteX3" fmla="*/ 7656 w 10000"/>
                <a:gd name="connsiteY3" fmla="*/ 21 h 9846"/>
                <a:gd name="connsiteX4" fmla="*/ 10000 w 10000"/>
                <a:gd name="connsiteY4" fmla="*/ 1369 h 9846"/>
                <a:gd name="connsiteX5" fmla="*/ 9969 w 10000"/>
                <a:gd name="connsiteY5" fmla="*/ 8846 h 9846"/>
                <a:gd name="connsiteX6" fmla="*/ 7687 w 10000"/>
                <a:gd name="connsiteY6" fmla="*/ 7672 h 9846"/>
                <a:gd name="connsiteX7" fmla="*/ 5000 w 10000"/>
                <a:gd name="connsiteY7" fmla="*/ 9369 h 9846"/>
                <a:gd name="connsiteX8" fmla="*/ 2500 w 10000"/>
                <a:gd name="connsiteY8" fmla="*/ 9846 h 9846"/>
                <a:gd name="connsiteX9" fmla="*/ 0 w 10000"/>
                <a:gd name="connsiteY9" fmla="*/ 8497 h 9846"/>
                <a:gd name="connsiteX10" fmla="*/ 0 w 10000"/>
                <a:gd name="connsiteY10" fmla="*/ 1369 h 9846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792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084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084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3910 h 12520"/>
                <a:gd name="connsiteX1" fmla="*/ 2438 w 10000"/>
                <a:gd name="connsiteY1" fmla="*/ 5457 h 12520"/>
                <a:gd name="connsiteX2" fmla="*/ 5031 w 10000"/>
                <a:gd name="connsiteY2" fmla="*/ 4973 h 12520"/>
                <a:gd name="connsiteX3" fmla="*/ 7656 w 10000"/>
                <a:gd name="connsiteY3" fmla="*/ 2541 h 12520"/>
                <a:gd name="connsiteX4" fmla="*/ 7676 w 10000"/>
                <a:gd name="connsiteY4" fmla="*/ 18 h 12520"/>
                <a:gd name="connsiteX5" fmla="*/ 10000 w 10000"/>
                <a:gd name="connsiteY5" fmla="*/ 3910 h 12520"/>
                <a:gd name="connsiteX6" fmla="*/ 9969 w 10000"/>
                <a:gd name="connsiteY6" fmla="*/ 11504 h 12520"/>
                <a:gd name="connsiteX7" fmla="*/ 7687 w 10000"/>
                <a:gd name="connsiteY7" fmla="*/ 9604 h 12520"/>
                <a:gd name="connsiteX8" fmla="*/ 5000 w 10000"/>
                <a:gd name="connsiteY8" fmla="*/ 11505 h 12520"/>
                <a:gd name="connsiteX9" fmla="*/ 2500 w 10000"/>
                <a:gd name="connsiteY9" fmla="*/ 12520 h 12520"/>
                <a:gd name="connsiteX10" fmla="*/ 0 w 10000"/>
                <a:gd name="connsiteY10" fmla="*/ 11150 h 12520"/>
                <a:gd name="connsiteX11" fmla="*/ 0 w 10000"/>
                <a:gd name="connsiteY11" fmla="*/ 3910 h 12520"/>
                <a:gd name="connsiteX0" fmla="*/ 0 w 10000"/>
                <a:gd name="connsiteY0" fmla="*/ 3909 h 12519"/>
                <a:gd name="connsiteX1" fmla="*/ 2438 w 10000"/>
                <a:gd name="connsiteY1" fmla="*/ 5456 h 12519"/>
                <a:gd name="connsiteX2" fmla="*/ 4848 w 10000"/>
                <a:gd name="connsiteY2" fmla="*/ 3071 h 12519"/>
                <a:gd name="connsiteX3" fmla="*/ 7656 w 10000"/>
                <a:gd name="connsiteY3" fmla="*/ 2540 h 12519"/>
                <a:gd name="connsiteX4" fmla="*/ 7676 w 10000"/>
                <a:gd name="connsiteY4" fmla="*/ 17 h 12519"/>
                <a:gd name="connsiteX5" fmla="*/ 10000 w 10000"/>
                <a:gd name="connsiteY5" fmla="*/ 3909 h 12519"/>
                <a:gd name="connsiteX6" fmla="*/ 9969 w 10000"/>
                <a:gd name="connsiteY6" fmla="*/ 11503 h 12519"/>
                <a:gd name="connsiteX7" fmla="*/ 7687 w 10000"/>
                <a:gd name="connsiteY7" fmla="*/ 9603 h 12519"/>
                <a:gd name="connsiteX8" fmla="*/ 5000 w 10000"/>
                <a:gd name="connsiteY8" fmla="*/ 11504 h 12519"/>
                <a:gd name="connsiteX9" fmla="*/ 2500 w 10000"/>
                <a:gd name="connsiteY9" fmla="*/ 12519 h 12519"/>
                <a:gd name="connsiteX10" fmla="*/ 0 w 10000"/>
                <a:gd name="connsiteY10" fmla="*/ 11149 h 12519"/>
                <a:gd name="connsiteX11" fmla="*/ 0 w 10000"/>
                <a:gd name="connsiteY11" fmla="*/ 3909 h 12519"/>
                <a:gd name="connsiteX0" fmla="*/ 0 w 10000"/>
                <a:gd name="connsiteY0" fmla="*/ 4830 h 13440"/>
                <a:gd name="connsiteX1" fmla="*/ 2438 w 10000"/>
                <a:gd name="connsiteY1" fmla="*/ 6377 h 13440"/>
                <a:gd name="connsiteX2" fmla="*/ 4848 w 10000"/>
                <a:gd name="connsiteY2" fmla="*/ 3992 h 13440"/>
                <a:gd name="connsiteX3" fmla="*/ 6864 w 10000"/>
                <a:gd name="connsiteY3" fmla="*/ 134 h 13440"/>
                <a:gd name="connsiteX4" fmla="*/ 7676 w 10000"/>
                <a:gd name="connsiteY4" fmla="*/ 938 h 13440"/>
                <a:gd name="connsiteX5" fmla="*/ 10000 w 10000"/>
                <a:gd name="connsiteY5" fmla="*/ 4830 h 13440"/>
                <a:gd name="connsiteX6" fmla="*/ 9969 w 10000"/>
                <a:gd name="connsiteY6" fmla="*/ 12424 h 13440"/>
                <a:gd name="connsiteX7" fmla="*/ 7687 w 10000"/>
                <a:gd name="connsiteY7" fmla="*/ 10524 h 13440"/>
                <a:gd name="connsiteX8" fmla="*/ 5000 w 10000"/>
                <a:gd name="connsiteY8" fmla="*/ 12425 h 13440"/>
                <a:gd name="connsiteX9" fmla="*/ 2500 w 10000"/>
                <a:gd name="connsiteY9" fmla="*/ 13440 h 13440"/>
                <a:gd name="connsiteX10" fmla="*/ 0 w 10000"/>
                <a:gd name="connsiteY10" fmla="*/ 12070 h 13440"/>
                <a:gd name="connsiteX11" fmla="*/ 0 w 10000"/>
                <a:gd name="connsiteY11" fmla="*/ 4830 h 13440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533 h 13839"/>
                <a:gd name="connsiteX4" fmla="*/ 7676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676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518 w 10000"/>
                <a:gd name="connsiteY8" fmla="*/ 10447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566 w 10000"/>
                <a:gd name="connsiteY7" fmla="*/ 8546 h 13839"/>
                <a:gd name="connsiteX8" fmla="*/ 5518 w 10000"/>
                <a:gd name="connsiteY8" fmla="*/ 10447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2 w 9972"/>
                <a:gd name="connsiteY0" fmla="*/ 0 h 13839"/>
                <a:gd name="connsiteX1" fmla="*/ 2410 w 9972"/>
                <a:gd name="connsiteY1" fmla="*/ 6776 h 13839"/>
                <a:gd name="connsiteX2" fmla="*/ 4820 w 9972"/>
                <a:gd name="connsiteY2" fmla="*/ 4391 h 13839"/>
                <a:gd name="connsiteX3" fmla="*/ 6836 w 9972"/>
                <a:gd name="connsiteY3" fmla="*/ 1008 h 13839"/>
                <a:gd name="connsiteX4" fmla="*/ 7739 w 9972"/>
                <a:gd name="connsiteY4" fmla="*/ 1337 h 13839"/>
                <a:gd name="connsiteX5" fmla="*/ 9972 w 9972"/>
                <a:gd name="connsiteY5" fmla="*/ 5229 h 13839"/>
                <a:gd name="connsiteX6" fmla="*/ 9941 w 9972"/>
                <a:gd name="connsiteY6" fmla="*/ 12823 h 13839"/>
                <a:gd name="connsiteX7" fmla="*/ 7538 w 9972"/>
                <a:gd name="connsiteY7" fmla="*/ 8546 h 13839"/>
                <a:gd name="connsiteX8" fmla="*/ 5490 w 9972"/>
                <a:gd name="connsiteY8" fmla="*/ 10447 h 13839"/>
                <a:gd name="connsiteX9" fmla="*/ 2472 w 9972"/>
                <a:gd name="connsiteY9" fmla="*/ 13839 h 13839"/>
                <a:gd name="connsiteX10" fmla="*/ 33 w 9972"/>
                <a:gd name="connsiteY10" fmla="*/ 10092 h 13839"/>
                <a:gd name="connsiteX11" fmla="*/ 2 w 9972"/>
                <a:gd name="connsiteY11" fmla="*/ 0 h 13839"/>
                <a:gd name="connsiteX0" fmla="*/ 2 w 10000"/>
                <a:gd name="connsiteY0" fmla="*/ 1132 h 9415"/>
                <a:gd name="connsiteX1" fmla="*/ 2417 w 10000"/>
                <a:gd name="connsiteY1" fmla="*/ 4311 h 9415"/>
                <a:gd name="connsiteX2" fmla="*/ 4834 w 10000"/>
                <a:gd name="connsiteY2" fmla="*/ 2588 h 9415"/>
                <a:gd name="connsiteX3" fmla="*/ 6855 w 10000"/>
                <a:gd name="connsiteY3" fmla="*/ 143 h 9415"/>
                <a:gd name="connsiteX4" fmla="*/ 7761 w 10000"/>
                <a:gd name="connsiteY4" fmla="*/ 381 h 9415"/>
                <a:gd name="connsiteX5" fmla="*/ 10000 w 10000"/>
                <a:gd name="connsiteY5" fmla="*/ 3193 h 9415"/>
                <a:gd name="connsiteX6" fmla="*/ 9969 w 10000"/>
                <a:gd name="connsiteY6" fmla="*/ 8681 h 9415"/>
                <a:gd name="connsiteX7" fmla="*/ 7559 w 10000"/>
                <a:gd name="connsiteY7" fmla="*/ 5590 h 9415"/>
                <a:gd name="connsiteX8" fmla="*/ 5505 w 10000"/>
                <a:gd name="connsiteY8" fmla="*/ 6964 h 9415"/>
                <a:gd name="connsiteX9" fmla="*/ 2479 w 10000"/>
                <a:gd name="connsiteY9" fmla="*/ 9415 h 9415"/>
                <a:gd name="connsiteX10" fmla="*/ 33 w 10000"/>
                <a:gd name="connsiteY10" fmla="*/ 6707 h 9415"/>
                <a:gd name="connsiteX11" fmla="*/ 2 w 10000"/>
                <a:gd name="connsiteY11" fmla="*/ 1132 h 9415"/>
                <a:gd name="connsiteX0" fmla="*/ 2 w 10000"/>
                <a:gd name="connsiteY0" fmla="*/ 1202 h 10000"/>
                <a:gd name="connsiteX1" fmla="*/ 2417 w 10000"/>
                <a:gd name="connsiteY1" fmla="*/ 4579 h 10000"/>
                <a:gd name="connsiteX2" fmla="*/ 4834 w 10000"/>
                <a:gd name="connsiteY2" fmla="*/ 2749 h 10000"/>
                <a:gd name="connsiteX3" fmla="*/ 6855 w 10000"/>
                <a:gd name="connsiteY3" fmla="*/ 152 h 10000"/>
                <a:gd name="connsiteX4" fmla="*/ 7761 w 10000"/>
                <a:gd name="connsiteY4" fmla="*/ 405 h 10000"/>
                <a:gd name="connsiteX5" fmla="*/ 10000 w 10000"/>
                <a:gd name="connsiteY5" fmla="*/ 4485 h 10000"/>
                <a:gd name="connsiteX6" fmla="*/ 9969 w 10000"/>
                <a:gd name="connsiteY6" fmla="*/ 9220 h 10000"/>
                <a:gd name="connsiteX7" fmla="*/ 7559 w 10000"/>
                <a:gd name="connsiteY7" fmla="*/ 5937 h 10000"/>
                <a:gd name="connsiteX8" fmla="*/ 5505 w 10000"/>
                <a:gd name="connsiteY8" fmla="*/ 7397 h 10000"/>
                <a:gd name="connsiteX9" fmla="*/ 2479 w 10000"/>
                <a:gd name="connsiteY9" fmla="*/ 10000 h 10000"/>
                <a:gd name="connsiteX10" fmla="*/ 33 w 10000"/>
                <a:gd name="connsiteY10" fmla="*/ 7124 h 10000"/>
                <a:gd name="connsiteX11" fmla="*/ 2 w 10000"/>
                <a:gd name="connsiteY11" fmla="*/ 1202 h 10000"/>
                <a:gd name="connsiteX0" fmla="*/ 2 w 10000"/>
                <a:gd name="connsiteY0" fmla="*/ 1202 h 10679"/>
                <a:gd name="connsiteX1" fmla="*/ 2417 w 10000"/>
                <a:gd name="connsiteY1" fmla="*/ 4579 h 10679"/>
                <a:gd name="connsiteX2" fmla="*/ 4834 w 10000"/>
                <a:gd name="connsiteY2" fmla="*/ 2749 h 10679"/>
                <a:gd name="connsiteX3" fmla="*/ 6855 w 10000"/>
                <a:gd name="connsiteY3" fmla="*/ 152 h 10679"/>
                <a:gd name="connsiteX4" fmla="*/ 7761 w 10000"/>
                <a:gd name="connsiteY4" fmla="*/ 405 h 10679"/>
                <a:gd name="connsiteX5" fmla="*/ 10000 w 10000"/>
                <a:gd name="connsiteY5" fmla="*/ 4485 h 10679"/>
                <a:gd name="connsiteX6" fmla="*/ 9938 w 10000"/>
                <a:gd name="connsiteY6" fmla="*/ 10679 h 10679"/>
                <a:gd name="connsiteX7" fmla="*/ 7559 w 10000"/>
                <a:gd name="connsiteY7" fmla="*/ 5937 h 10679"/>
                <a:gd name="connsiteX8" fmla="*/ 5505 w 10000"/>
                <a:gd name="connsiteY8" fmla="*/ 7397 h 10679"/>
                <a:gd name="connsiteX9" fmla="*/ 2479 w 10000"/>
                <a:gd name="connsiteY9" fmla="*/ 10000 h 10679"/>
                <a:gd name="connsiteX10" fmla="*/ 33 w 10000"/>
                <a:gd name="connsiteY10" fmla="*/ 7124 h 10679"/>
                <a:gd name="connsiteX11" fmla="*/ 2 w 10000"/>
                <a:gd name="connsiteY11" fmla="*/ 1202 h 1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10679">
                  <a:moveTo>
                    <a:pt x="2" y="1202"/>
                  </a:moveTo>
                  <a:cubicBezTo>
                    <a:pt x="2" y="1633"/>
                    <a:pt x="1612" y="4321"/>
                    <a:pt x="2417" y="4579"/>
                  </a:cubicBezTo>
                  <a:cubicBezTo>
                    <a:pt x="3222" y="4837"/>
                    <a:pt x="4093" y="3486"/>
                    <a:pt x="4834" y="2749"/>
                  </a:cubicBezTo>
                  <a:cubicBezTo>
                    <a:pt x="5574" y="2012"/>
                    <a:pt x="6368" y="543"/>
                    <a:pt x="6855" y="152"/>
                  </a:cubicBezTo>
                  <a:cubicBezTo>
                    <a:pt x="7343" y="-238"/>
                    <a:pt x="7369" y="229"/>
                    <a:pt x="7761" y="405"/>
                  </a:cubicBezTo>
                  <a:cubicBezTo>
                    <a:pt x="8153" y="580"/>
                    <a:pt x="9637" y="3442"/>
                    <a:pt x="10000" y="4485"/>
                  </a:cubicBezTo>
                  <a:cubicBezTo>
                    <a:pt x="9990" y="6428"/>
                    <a:pt x="9948" y="8737"/>
                    <a:pt x="9938" y="10679"/>
                  </a:cubicBezTo>
                  <a:cubicBezTo>
                    <a:pt x="9938" y="10249"/>
                    <a:pt x="8298" y="6484"/>
                    <a:pt x="7559" y="5937"/>
                  </a:cubicBezTo>
                  <a:cubicBezTo>
                    <a:pt x="6820" y="5390"/>
                    <a:pt x="6352" y="6720"/>
                    <a:pt x="5505" y="7397"/>
                  </a:cubicBezTo>
                  <a:cubicBezTo>
                    <a:pt x="4659" y="8073"/>
                    <a:pt x="3864" y="10000"/>
                    <a:pt x="2479" y="10000"/>
                  </a:cubicBezTo>
                  <a:cubicBezTo>
                    <a:pt x="1094" y="10000"/>
                    <a:pt x="33" y="7555"/>
                    <a:pt x="33" y="7124"/>
                  </a:cubicBezTo>
                  <a:cubicBezTo>
                    <a:pt x="43" y="3934"/>
                    <a:pt x="-8" y="4392"/>
                    <a:pt x="2" y="1202"/>
                  </a:cubicBezTo>
                  <a:close/>
                </a:path>
              </a:pathLst>
            </a:custGeom>
            <a:solidFill>
              <a:schemeClr val="bg1">
                <a:alpha val="69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자유형 105"/>
            <p:cNvSpPr/>
            <p:nvPr/>
          </p:nvSpPr>
          <p:spPr>
            <a:xfrm>
              <a:off x="3969246" y="5154532"/>
              <a:ext cx="3050679" cy="107139"/>
            </a:xfrm>
            <a:custGeom>
              <a:avLst/>
              <a:gdLst>
                <a:gd name="connsiteX0" fmla="*/ 0 w 1847850"/>
                <a:gd name="connsiteY0" fmla="*/ 352539 h 377955"/>
                <a:gd name="connsiteX1" fmla="*/ 542925 w 1847850"/>
                <a:gd name="connsiteY1" fmla="*/ 114 h 377955"/>
                <a:gd name="connsiteX2" fmla="*/ 1076325 w 1847850"/>
                <a:gd name="connsiteY2" fmla="*/ 314439 h 377955"/>
                <a:gd name="connsiteX3" fmla="*/ 1466850 w 1847850"/>
                <a:gd name="connsiteY3" fmla="*/ 362064 h 377955"/>
                <a:gd name="connsiteX4" fmla="*/ 1847850 w 1847850"/>
                <a:gd name="connsiteY4" fmla="*/ 114414 h 37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50" h="377955">
                  <a:moveTo>
                    <a:pt x="0" y="352539"/>
                  </a:moveTo>
                  <a:cubicBezTo>
                    <a:pt x="181769" y="179501"/>
                    <a:pt x="363538" y="6464"/>
                    <a:pt x="542925" y="114"/>
                  </a:cubicBezTo>
                  <a:cubicBezTo>
                    <a:pt x="722312" y="-6236"/>
                    <a:pt x="922338" y="254114"/>
                    <a:pt x="1076325" y="314439"/>
                  </a:cubicBezTo>
                  <a:cubicBezTo>
                    <a:pt x="1230312" y="374764"/>
                    <a:pt x="1338263" y="395401"/>
                    <a:pt x="1466850" y="362064"/>
                  </a:cubicBezTo>
                  <a:cubicBezTo>
                    <a:pt x="1595437" y="328727"/>
                    <a:pt x="1738313" y="168389"/>
                    <a:pt x="1847850" y="114414"/>
                  </a:cubicBezTo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자유형 106"/>
            <p:cNvSpPr/>
            <p:nvPr/>
          </p:nvSpPr>
          <p:spPr>
            <a:xfrm>
              <a:off x="3969246" y="5032874"/>
              <a:ext cx="3050679" cy="107139"/>
            </a:xfrm>
            <a:custGeom>
              <a:avLst/>
              <a:gdLst>
                <a:gd name="connsiteX0" fmla="*/ 0 w 1847850"/>
                <a:gd name="connsiteY0" fmla="*/ 352539 h 377955"/>
                <a:gd name="connsiteX1" fmla="*/ 542925 w 1847850"/>
                <a:gd name="connsiteY1" fmla="*/ 114 h 377955"/>
                <a:gd name="connsiteX2" fmla="*/ 1076325 w 1847850"/>
                <a:gd name="connsiteY2" fmla="*/ 314439 h 377955"/>
                <a:gd name="connsiteX3" fmla="*/ 1466850 w 1847850"/>
                <a:gd name="connsiteY3" fmla="*/ 362064 h 377955"/>
                <a:gd name="connsiteX4" fmla="*/ 1847850 w 1847850"/>
                <a:gd name="connsiteY4" fmla="*/ 114414 h 37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50" h="377955">
                  <a:moveTo>
                    <a:pt x="0" y="352539"/>
                  </a:moveTo>
                  <a:cubicBezTo>
                    <a:pt x="181769" y="179501"/>
                    <a:pt x="363538" y="6464"/>
                    <a:pt x="542925" y="114"/>
                  </a:cubicBezTo>
                  <a:cubicBezTo>
                    <a:pt x="722312" y="-6236"/>
                    <a:pt x="922338" y="254114"/>
                    <a:pt x="1076325" y="314439"/>
                  </a:cubicBezTo>
                  <a:cubicBezTo>
                    <a:pt x="1230312" y="374764"/>
                    <a:pt x="1338263" y="395401"/>
                    <a:pt x="1466850" y="362064"/>
                  </a:cubicBezTo>
                  <a:cubicBezTo>
                    <a:pt x="1595437" y="328727"/>
                    <a:pt x="1738313" y="168389"/>
                    <a:pt x="1847850" y="114414"/>
                  </a:cubicBezTo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67" name="꺾인 연결선 66"/>
          <p:cNvCxnSpPr/>
          <p:nvPr/>
        </p:nvCxnSpPr>
        <p:spPr>
          <a:xfrm>
            <a:off x="3511827" y="3410418"/>
            <a:ext cx="676559" cy="21142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2878434" y="2999344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1</a:t>
            </a:r>
            <a:endParaRPr lang="ko-KR" altLang="en-US" sz="1500" b="1" dirty="0"/>
          </a:p>
        </p:txBody>
      </p:sp>
      <p:sp>
        <p:nvSpPr>
          <p:cNvPr id="72" name="타원 71"/>
          <p:cNvSpPr/>
          <p:nvPr/>
        </p:nvSpPr>
        <p:spPr>
          <a:xfrm>
            <a:off x="4154740" y="3398062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2</a:t>
            </a:r>
            <a:endParaRPr lang="ko-KR" altLang="en-US" sz="1500" b="1" dirty="0"/>
          </a:p>
        </p:txBody>
      </p:sp>
      <p:sp>
        <p:nvSpPr>
          <p:cNvPr id="73" name="타원 72"/>
          <p:cNvSpPr/>
          <p:nvPr/>
        </p:nvSpPr>
        <p:spPr>
          <a:xfrm>
            <a:off x="4154740" y="3891039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3</a:t>
            </a:r>
            <a:endParaRPr lang="ko-KR" altLang="en-US" sz="1500" b="1" dirty="0"/>
          </a:p>
        </p:txBody>
      </p:sp>
      <p:sp>
        <p:nvSpPr>
          <p:cNvPr id="74" name="타원 73"/>
          <p:cNvSpPr/>
          <p:nvPr/>
        </p:nvSpPr>
        <p:spPr>
          <a:xfrm>
            <a:off x="5356874" y="4883395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4</a:t>
            </a:r>
            <a:endParaRPr lang="ko-KR" altLang="en-US" sz="1500" b="1" dirty="0"/>
          </a:p>
        </p:txBody>
      </p:sp>
      <p:sp>
        <p:nvSpPr>
          <p:cNvPr id="75" name="타원 74"/>
          <p:cNvSpPr/>
          <p:nvPr/>
        </p:nvSpPr>
        <p:spPr>
          <a:xfrm>
            <a:off x="6371392" y="2770378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5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56631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업로드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태그달기</a:t>
            </a:r>
            <a:r>
              <a:rPr lang="ko-KR" altLang="en-US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입력 후 저장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홈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업로드</a:t>
            </a:r>
            <a:endParaRPr lang="ko-KR" altLang="en-US" dirty="0"/>
          </a:p>
        </p:txBody>
      </p:sp>
      <p:graphicFrame>
        <p:nvGraphicFramePr>
          <p:cNvPr id="53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894792"/>
              </p:ext>
            </p:extLst>
          </p:nvPr>
        </p:nvGraphicFramePr>
        <p:xfrm>
          <a:off x="6551968" y="686642"/>
          <a:ext cx="2592032" cy="1400520"/>
        </p:xfrm>
        <a:graphic>
          <a:graphicData uri="http://schemas.openxmlformats.org/drawingml/2006/table">
            <a:tbl>
              <a:tblPr/>
              <a:tblGrid>
                <a:gridCol w="288032"/>
                <a:gridCol w="2304000"/>
              </a:tblGrid>
              <a:tr h="1597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45706" marB="45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 정보입력 후 저장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 넣은 화면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태그아이콘만 보임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Style look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>
                        <a:buFont typeface="Wingdings" pitchFamily="2" charset="2"/>
                        <a:buChar char="§"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개발 업로드 할 스타일 룩 설명 추가 예정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2" name="직사각형 81"/>
          <p:cNvSpPr/>
          <p:nvPr/>
        </p:nvSpPr>
        <p:spPr>
          <a:xfrm>
            <a:off x="181050" y="803897"/>
            <a:ext cx="3168000" cy="3896348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86"/>
          <a:stretch/>
        </p:blipFill>
        <p:spPr bwMode="auto">
          <a:xfrm>
            <a:off x="286879" y="1306126"/>
            <a:ext cx="2956342" cy="3198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직사각형 83"/>
          <p:cNvSpPr/>
          <p:nvPr/>
        </p:nvSpPr>
        <p:spPr>
          <a:xfrm>
            <a:off x="180874" y="803897"/>
            <a:ext cx="3168352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1116978" y="83848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Tagazine</a:t>
            </a:r>
            <a:endParaRPr lang="ko-KR" altLang="en-US" b="1" dirty="0"/>
          </a:p>
        </p:txBody>
      </p:sp>
      <p:cxnSp>
        <p:nvCxnSpPr>
          <p:cNvPr id="86" name="직선 연결선 85"/>
          <p:cNvCxnSpPr/>
          <p:nvPr/>
        </p:nvCxnSpPr>
        <p:spPr>
          <a:xfrm>
            <a:off x="180874" y="1235945"/>
            <a:ext cx="3168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/>
          <p:cNvSpPr/>
          <p:nvPr/>
        </p:nvSpPr>
        <p:spPr>
          <a:xfrm>
            <a:off x="2701066" y="861149"/>
            <a:ext cx="612000" cy="324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OK</a:t>
            </a:r>
            <a:endParaRPr lang="ko-KR" altLang="en-US" sz="1000" b="1" dirty="0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245394" y="861149"/>
            <a:ext cx="612000" cy="324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Cancel</a:t>
            </a:r>
            <a:endParaRPr lang="ko-KR" altLang="en-US" sz="1000" b="1" dirty="0"/>
          </a:p>
        </p:txBody>
      </p:sp>
      <p:sp>
        <p:nvSpPr>
          <p:cNvPr id="103" name="직사각형 102"/>
          <p:cNvSpPr/>
          <p:nvPr/>
        </p:nvSpPr>
        <p:spPr>
          <a:xfrm>
            <a:off x="180874" y="1235945"/>
            <a:ext cx="3168000" cy="326858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50000"/>
                  <a:lumOff val="50000"/>
                  <a:alpha val="70000"/>
                </a:schemeClr>
              </a:gs>
              <a:gs pos="100000">
                <a:schemeClr val="bg1">
                  <a:lumMod val="65000"/>
                  <a:alpha val="6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내용 개체 틀 3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68471778"/>
              </p:ext>
            </p:extLst>
          </p:nvPr>
        </p:nvGraphicFramePr>
        <p:xfrm>
          <a:off x="551394" y="1923965"/>
          <a:ext cx="2399781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621"/>
                <a:gridCol w="144016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Brand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ZARA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원피스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Purchasing place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낙성대역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3" name="Picture 3" descr="C:\Users\ljh-pc\Desktop\아이콘\1374217756_loc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135" y="3106358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9769"/>
          <a:stretch/>
        </p:blipFill>
        <p:spPr bwMode="auto">
          <a:xfrm>
            <a:off x="180874" y="3808257"/>
            <a:ext cx="3168000" cy="882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직사각형 86"/>
          <p:cNvSpPr/>
          <p:nvPr/>
        </p:nvSpPr>
        <p:spPr>
          <a:xfrm>
            <a:off x="180874" y="799789"/>
            <a:ext cx="3168352" cy="39004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/>
          <p:cNvGrpSpPr/>
          <p:nvPr/>
        </p:nvGrpSpPr>
        <p:grpSpPr>
          <a:xfrm>
            <a:off x="41970" y="4534044"/>
            <a:ext cx="3525109" cy="391433"/>
            <a:chOff x="3935521" y="5016080"/>
            <a:chExt cx="3118128" cy="278815"/>
          </a:xfrm>
        </p:grpSpPr>
        <p:sp>
          <p:nvSpPr>
            <p:cNvPr id="105" name="순서도: 천공 테이프 18"/>
            <p:cNvSpPr/>
            <p:nvPr/>
          </p:nvSpPr>
          <p:spPr>
            <a:xfrm flipH="1">
              <a:off x="3935521" y="5016080"/>
              <a:ext cx="3118128" cy="278815"/>
            </a:xfrm>
            <a:custGeom>
              <a:avLst/>
              <a:gdLst>
                <a:gd name="connsiteX0" fmla="*/ 0 w 10000"/>
                <a:gd name="connsiteY0" fmla="*/ 1000 h 10000"/>
                <a:gd name="connsiteX1" fmla="*/ 2500 w 10000"/>
                <a:gd name="connsiteY1" fmla="*/ 2000 h 10000"/>
                <a:gd name="connsiteX2" fmla="*/ 5000 w 10000"/>
                <a:gd name="connsiteY2" fmla="*/ 1000 h 10000"/>
                <a:gd name="connsiteX3" fmla="*/ 7500 w 10000"/>
                <a:gd name="connsiteY3" fmla="*/ 0 h 10000"/>
                <a:gd name="connsiteX4" fmla="*/ 10000 w 10000"/>
                <a:gd name="connsiteY4" fmla="*/ 1000 h 10000"/>
                <a:gd name="connsiteX5" fmla="*/ 10000 w 10000"/>
                <a:gd name="connsiteY5" fmla="*/ 9000 h 10000"/>
                <a:gd name="connsiteX6" fmla="*/ 7500 w 10000"/>
                <a:gd name="connsiteY6" fmla="*/ 8000 h 10000"/>
                <a:gd name="connsiteX7" fmla="*/ 5000 w 10000"/>
                <a:gd name="connsiteY7" fmla="*/ 9000 h 10000"/>
                <a:gd name="connsiteX8" fmla="*/ 2500 w 10000"/>
                <a:gd name="connsiteY8" fmla="*/ 10000 h 10000"/>
                <a:gd name="connsiteX9" fmla="*/ 0 w 10000"/>
                <a:gd name="connsiteY9" fmla="*/ 9000 h 10000"/>
                <a:gd name="connsiteX10" fmla="*/ 0 w 10000"/>
                <a:gd name="connsiteY10" fmla="*/ 1000 h 10000"/>
                <a:gd name="connsiteX0" fmla="*/ 0 w 10000"/>
                <a:gd name="connsiteY0" fmla="*/ 1697 h 10697"/>
                <a:gd name="connsiteX1" fmla="*/ 2500 w 10000"/>
                <a:gd name="connsiteY1" fmla="*/ 2697 h 10697"/>
                <a:gd name="connsiteX2" fmla="*/ 5000 w 10000"/>
                <a:gd name="connsiteY2" fmla="*/ 1697 h 10697"/>
                <a:gd name="connsiteX3" fmla="*/ 7500 w 10000"/>
                <a:gd name="connsiteY3" fmla="*/ 0 h 10697"/>
                <a:gd name="connsiteX4" fmla="*/ 10000 w 10000"/>
                <a:gd name="connsiteY4" fmla="*/ 1697 h 10697"/>
                <a:gd name="connsiteX5" fmla="*/ 10000 w 10000"/>
                <a:gd name="connsiteY5" fmla="*/ 9697 h 10697"/>
                <a:gd name="connsiteX6" fmla="*/ 7500 w 10000"/>
                <a:gd name="connsiteY6" fmla="*/ 8697 h 10697"/>
                <a:gd name="connsiteX7" fmla="*/ 5000 w 10000"/>
                <a:gd name="connsiteY7" fmla="*/ 9697 h 10697"/>
                <a:gd name="connsiteX8" fmla="*/ 2500 w 10000"/>
                <a:gd name="connsiteY8" fmla="*/ 10697 h 10697"/>
                <a:gd name="connsiteX9" fmla="*/ 0 w 10000"/>
                <a:gd name="connsiteY9" fmla="*/ 9697 h 10697"/>
                <a:gd name="connsiteX10" fmla="*/ 0 w 10000"/>
                <a:gd name="connsiteY10" fmla="*/ 1697 h 10697"/>
                <a:gd name="connsiteX0" fmla="*/ 0 w 10000"/>
                <a:gd name="connsiteY0" fmla="*/ 1712 h 10712"/>
                <a:gd name="connsiteX1" fmla="*/ 2500 w 10000"/>
                <a:gd name="connsiteY1" fmla="*/ 2712 h 10712"/>
                <a:gd name="connsiteX2" fmla="*/ 5031 w 10000"/>
                <a:gd name="connsiteY2" fmla="*/ 2758 h 10712"/>
                <a:gd name="connsiteX3" fmla="*/ 7500 w 10000"/>
                <a:gd name="connsiteY3" fmla="*/ 15 h 10712"/>
                <a:gd name="connsiteX4" fmla="*/ 10000 w 10000"/>
                <a:gd name="connsiteY4" fmla="*/ 1712 h 10712"/>
                <a:gd name="connsiteX5" fmla="*/ 10000 w 10000"/>
                <a:gd name="connsiteY5" fmla="*/ 9712 h 10712"/>
                <a:gd name="connsiteX6" fmla="*/ 7500 w 10000"/>
                <a:gd name="connsiteY6" fmla="*/ 8712 h 10712"/>
                <a:gd name="connsiteX7" fmla="*/ 5000 w 10000"/>
                <a:gd name="connsiteY7" fmla="*/ 9712 h 10712"/>
                <a:gd name="connsiteX8" fmla="*/ 2500 w 10000"/>
                <a:gd name="connsiteY8" fmla="*/ 10712 h 10712"/>
                <a:gd name="connsiteX9" fmla="*/ 0 w 10000"/>
                <a:gd name="connsiteY9" fmla="*/ 9712 h 10712"/>
                <a:gd name="connsiteX10" fmla="*/ 0 w 10000"/>
                <a:gd name="connsiteY10" fmla="*/ 1712 h 10712"/>
                <a:gd name="connsiteX0" fmla="*/ 0 w 10000"/>
                <a:gd name="connsiteY0" fmla="*/ 1712 h 10712"/>
                <a:gd name="connsiteX1" fmla="*/ 2438 w 10000"/>
                <a:gd name="connsiteY1" fmla="*/ 3235 h 10712"/>
                <a:gd name="connsiteX2" fmla="*/ 5031 w 10000"/>
                <a:gd name="connsiteY2" fmla="*/ 2758 h 10712"/>
                <a:gd name="connsiteX3" fmla="*/ 7500 w 10000"/>
                <a:gd name="connsiteY3" fmla="*/ 15 h 10712"/>
                <a:gd name="connsiteX4" fmla="*/ 10000 w 10000"/>
                <a:gd name="connsiteY4" fmla="*/ 1712 h 10712"/>
                <a:gd name="connsiteX5" fmla="*/ 10000 w 10000"/>
                <a:gd name="connsiteY5" fmla="*/ 9712 h 10712"/>
                <a:gd name="connsiteX6" fmla="*/ 7500 w 10000"/>
                <a:gd name="connsiteY6" fmla="*/ 8712 h 10712"/>
                <a:gd name="connsiteX7" fmla="*/ 5000 w 10000"/>
                <a:gd name="connsiteY7" fmla="*/ 9712 h 10712"/>
                <a:gd name="connsiteX8" fmla="*/ 2500 w 10000"/>
                <a:gd name="connsiteY8" fmla="*/ 10712 h 10712"/>
                <a:gd name="connsiteX9" fmla="*/ 0 w 10000"/>
                <a:gd name="connsiteY9" fmla="*/ 9712 h 10712"/>
                <a:gd name="connsiteX10" fmla="*/ 0 w 10000"/>
                <a:gd name="connsiteY10" fmla="*/ 1712 h 10712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10000 w 10000"/>
                <a:gd name="connsiteY5" fmla="*/ 9369 h 10369"/>
                <a:gd name="connsiteX6" fmla="*/ 7500 w 10000"/>
                <a:gd name="connsiteY6" fmla="*/ 8369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10000 w 10000"/>
                <a:gd name="connsiteY5" fmla="*/ 9369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9969 w 10000"/>
                <a:gd name="connsiteY5" fmla="*/ 8846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9969 w 10000"/>
                <a:gd name="connsiteY5" fmla="*/ 8846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8497 h 10369"/>
                <a:gd name="connsiteX10" fmla="*/ 0 w 10000"/>
                <a:gd name="connsiteY10" fmla="*/ 1369 h 10369"/>
                <a:gd name="connsiteX0" fmla="*/ 0 w 10000"/>
                <a:gd name="connsiteY0" fmla="*/ 1369 h 9846"/>
                <a:gd name="connsiteX1" fmla="*/ 2438 w 10000"/>
                <a:gd name="connsiteY1" fmla="*/ 2892 h 9846"/>
                <a:gd name="connsiteX2" fmla="*/ 5031 w 10000"/>
                <a:gd name="connsiteY2" fmla="*/ 2415 h 9846"/>
                <a:gd name="connsiteX3" fmla="*/ 7656 w 10000"/>
                <a:gd name="connsiteY3" fmla="*/ 21 h 9846"/>
                <a:gd name="connsiteX4" fmla="*/ 10000 w 10000"/>
                <a:gd name="connsiteY4" fmla="*/ 1369 h 9846"/>
                <a:gd name="connsiteX5" fmla="*/ 9969 w 10000"/>
                <a:gd name="connsiteY5" fmla="*/ 8846 h 9846"/>
                <a:gd name="connsiteX6" fmla="*/ 7687 w 10000"/>
                <a:gd name="connsiteY6" fmla="*/ 7672 h 9846"/>
                <a:gd name="connsiteX7" fmla="*/ 5000 w 10000"/>
                <a:gd name="connsiteY7" fmla="*/ 9369 h 9846"/>
                <a:gd name="connsiteX8" fmla="*/ 2500 w 10000"/>
                <a:gd name="connsiteY8" fmla="*/ 9846 h 9846"/>
                <a:gd name="connsiteX9" fmla="*/ 0 w 10000"/>
                <a:gd name="connsiteY9" fmla="*/ 8497 h 9846"/>
                <a:gd name="connsiteX10" fmla="*/ 0 w 10000"/>
                <a:gd name="connsiteY10" fmla="*/ 1369 h 9846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792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084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084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3910 h 12520"/>
                <a:gd name="connsiteX1" fmla="*/ 2438 w 10000"/>
                <a:gd name="connsiteY1" fmla="*/ 5457 h 12520"/>
                <a:gd name="connsiteX2" fmla="*/ 5031 w 10000"/>
                <a:gd name="connsiteY2" fmla="*/ 4973 h 12520"/>
                <a:gd name="connsiteX3" fmla="*/ 7656 w 10000"/>
                <a:gd name="connsiteY3" fmla="*/ 2541 h 12520"/>
                <a:gd name="connsiteX4" fmla="*/ 7676 w 10000"/>
                <a:gd name="connsiteY4" fmla="*/ 18 h 12520"/>
                <a:gd name="connsiteX5" fmla="*/ 10000 w 10000"/>
                <a:gd name="connsiteY5" fmla="*/ 3910 h 12520"/>
                <a:gd name="connsiteX6" fmla="*/ 9969 w 10000"/>
                <a:gd name="connsiteY6" fmla="*/ 11504 h 12520"/>
                <a:gd name="connsiteX7" fmla="*/ 7687 w 10000"/>
                <a:gd name="connsiteY7" fmla="*/ 9604 h 12520"/>
                <a:gd name="connsiteX8" fmla="*/ 5000 w 10000"/>
                <a:gd name="connsiteY8" fmla="*/ 11505 h 12520"/>
                <a:gd name="connsiteX9" fmla="*/ 2500 w 10000"/>
                <a:gd name="connsiteY9" fmla="*/ 12520 h 12520"/>
                <a:gd name="connsiteX10" fmla="*/ 0 w 10000"/>
                <a:gd name="connsiteY10" fmla="*/ 11150 h 12520"/>
                <a:gd name="connsiteX11" fmla="*/ 0 w 10000"/>
                <a:gd name="connsiteY11" fmla="*/ 3910 h 12520"/>
                <a:gd name="connsiteX0" fmla="*/ 0 w 10000"/>
                <a:gd name="connsiteY0" fmla="*/ 3909 h 12519"/>
                <a:gd name="connsiteX1" fmla="*/ 2438 w 10000"/>
                <a:gd name="connsiteY1" fmla="*/ 5456 h 12519"/>
                <a:gd name="connsiteX2" fmla="*/ 4848 w 10000"/>
                <a:gd name="connsiteY2" fmla="*/ 3071 h 12519"/>
                <a:gd name="connsiteX3" fmla="*/ 7656 w 10000"/>
                <a:gd name="connsiteY3" fmla="*/ 2540 h 12519"/>
                <a:gd name="connsiteX4" fmla="*/ 7676 w 10000"/>
                <a:gd name="connsiteY4" fmla="*/ 17 h 12519"/>
                <a:gd name="connsiteX5" fmla="*/ 10000 w 10000"/>
                <a:gd name="connsiteY5" fmla="*/ 3909 h 12519"/>
                <a:gd name="connsiteX6" fmla="*/ 9969 w 10000"/>
                <a:gd name="connsiteY6" fmla="*/ 11503 h 12519"/>
                <a:gd name="connsiteX7" fmla="*/ 7687 w 10000"/>
                <a:gd name="connsiteY7" fmla="*/ 9603 h 12519"/>
                <a:gd name="connsiteX8" fmla="*/ 5000 w 10000"/>
                <a:gd name="connsiteY8" fmla="*/ 11504 h 12519"/>
                <a:gd name="connsiteX9" fmla="*/ 2500 w 10000"/>
                <a:gd name="connsiteY9" fmla="*/ 12519 h 12519"/>
                <a:gd name="connsiteX10" fmla="*/ 0 w 10000"/>
                <a:gd name="connsiteY10" fmla="*/ 11149 h 12519"/>
                <a:gd name="connsiteX11" fmla="*/ 0 w 10000"/>
                <a:gd name="connsiteY11" fmla="*/ 3909 h 12519"/>
                <a:gd name="connsiteX0" fmla="*/ 0 w 10000"/>
                <a:gd name="connsiteY0" fmla="*/ 4830 h 13440"/>
                <a:gd name="connsiteX1" fmla="*/ 2438 w 10000"/>
                <a:gd name="connsiteY1" fmla="*/ 6377 h 13440"/>
                <a:gd name="connsiteX2" fmla="*/ 4848 w 10000"/>
                <a:gd name="connsiteY2" fmla="*/ 3992 h 13440"/>
                <a:gd name="connsiteX3" fmla="*/ 6864 w 10000"/>
                <a:gd name="connsiteY3" fmla="*/ 134 h 13440"/>
                <a:gd name="connsiteX4" fmla="*/ 7676 w 10000"/>
                <a:gd name="connsiteY4" fmla="*/ 938 h 13440"/>
                <a:gd name="connsiteX5" fmla="*/ 10000 w 10000"/>
                <a:gd name="connsiteY5" fmla="*/ 4830 h 13440"/>
                <a:gd name="connsiteX6" fmla="*/ 9969 w 10000"/>
                <a:gd name="connsiteY6" fmla="*/ 12424 h 13440"/>
                <a:gd name="connsiteX7" fmla="*/ 7687 w 10000"/>
                <a:gd name="connsiteY7" fmla="*/ 10524 h 13440"/>
                <a:gd name="connsiteX8" fmla="*/ 5000 w 10000"/>
                <a:gd name="connsiteY8" fmla="*/ 12425 h 13440"/>
                <a:gd name="connsiteX9" fmla="*/ 2500 w 10000"/>
                <a:gd name="connsiteY9" fmla="*/ 13440 h 13440"/>
                <a:gd name="connsiteX10" fmla="*/ 0 w 10000"/>
                <a:gd name="connsiteY10" fmla="*/ 12070 h 13440"/>
                <a:gd name="connsiteX11" fmla="*/ 0 w 10000"/>
                <a:gd name="connsiteY11" fmla="*/ 4830 h 13440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533 h 13839"/>
                <a:gd name="connsiteX4" fmla="*/ 7676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676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518 w 10000"/>
                <a:gd name="connsiteY8" fmla="*/ 10447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566 w 10000"/>
                <a:gd name="connsiteY7" fmla="*/ 8546 h 13839"/>
                <a:gd name="connsiteX8" fmla="*/ 5518 w 10000"/>
                <a:gd name="connsiteY8" fmla="*/ 10447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2 w 9972"/>
                <a:gd name="connsiteY0" fmla="*/ 0 h 13839"/>
                <a:gd name="connsiteX1" fmla="*/ 2410 w 9972"/>
                <a:gd name="connsiteY1" fmla="*/ 6776 h 13839"/>
                <a:gd name="connsiteX2" fmla="*/ 4820 w 9972"/>
                <a:gd name="connsiteY2" fmla="*/ 4391 h 13839"/>
                <a:gd name="connsiteX3" fmla="*/ 6836 w 9972"/>
                <a:gd name="connsiteY3" fmla="*/ 1008 h 13839"/>
                <a:gd name="connsiteX4" fmla="*/ 7739 w 9972"/>
                <a:gd name="connsiteY4" fmla="*/ 1337 h 13839"/>
                <a:gd name="connsiteX5" fmla="*/ 9972 w 9972"/>
                <a:gd name="connsiteY5" fmla="*/ 5229 h 13839"/>
                <a:gd name="connsiteX6" fmla="*/ 9941 w 9972"/>
                <a:gd name="connsiteY6" fmla="*/ 12823 h 13839"/>
                <a:gd name="connsiteX7" fmla="*/ 7538 w 9972"/>
                <a:gd name="connsiteY7" fmla="*/ 8546 h 13839"/>
                <a:gd name="connsiteX8" fmla="*/ 5490 w 9972"/>
                <a:gd name="connsiteY8" fmla="*/ 10447 h 13839"/>
                <a:gd name="connsiteX9" fmla="*/ 2472 w 9972"/>
                <a:gd name="connsiteY9" fmla="*/ 13839 h 13839"/>
                <a:gd name="connsiteX10" fmla="*/ 33 w 9972"/>
                <a:gd name="connsiteY10" fmla="*/ 10092 h 13839"/>
                <a:gd name="connsiteX11" fmla="*/ 2 w 9972"/>
                <a:gd name="connsiteY11" fmla="*/ 0 h 13839"/>
                <a:gd name="connsiteX0" fmla="*/ 2 w 10000"/>
                <a:gd name="connsiteY0" fmla="*/ 1132 h 9415"/>
                <a:gd name="connsiteX1" fmla="*/ 2417 w 10000"/>
                <a:gd name="connsiteY1" fmla="*/ 4311 h 9415"/>
                <a:gd name="connsiteX2" fmla="*/ 4834 w 10000"/>
                <a:gd name="connsiteY2" fmla="*/ 2588 h 9415"/>
                <a:gd name="connsiteX3" fmla="*/ 6855 w 10000"/>
                <a:gd name="connsiteY3" fmla="*/ 143 h 9415"/>
                <a:gd name="connsiteX4" fmla="*/ 7761 w 10000"/>
                <a:gd name="connsiteY4" fmla="*/ 381 h 9415"/>
                <a:gd name="connsiteX5" fmla="*/ 10000 w 10000"/>
                <a:gd name="connsiteY5" fmla="*/ 3193 h 9415"/>
                <a:gd name="connsiteX6" fmla="*/ 9969 w 10000"/>
                <a:gd name="connsiteY6" fmla="*/ 8681 h 9415"/>
                <a:gd name="connsiteX7" fmla="*/ 7559 w 10000"/>
                <a:gd name="connsiteY7" fmla="*/ 5590 h 9415"/>
                <a:gd name="connsiteX8" fmla="*/ 5505 w 10000"/>
                <a:gd name="connsiteY8" fmla="*/ 6964 h 9415"/>
                <a:gd name="connsiteX9" fmla="*/ 2479 w 10000"/>
                <a:gd name="connsiteY9" fmla="*/ 9415 h 9415"/>
                <a:gd name="connsiteX10" fmla="*/ 33 w 10000"/>
                <a:gd name="connsiteY10" fmla="*/ 6707 h 9415"/>
                <a:gd name="connsiteX11" fmla="*/ 2 w 10000"/>
                <a:gd name="connsiteY11" fmla="*/ 1132 h 9415"/>
                <a:gd name="connsiteX0" fmla="*/ 2 w 10000"/>
                <a:gd name="connsiteY0" fmla="*/ 1202 h 10000"/>
                <a:gd name="connsiteX1" fmla="*/ 2417 w 10000"/>
                <a:gd name="connsiteY1" fmla="*/ 4579 h 10000"/>
                <a:gd name="connsiteX2" fmla="*/ 4834 w 10000"/>
                <a:gd name="connsiteY2" fmla="*/ 2749 h 10000"/>
                <a:gd name="connsiteX3" fmla="*/ 6855 w 10000"/>
                <a:gd name="connsiteY3" fmla="*/ 152 h 10000"/>
                <a:gd name="connsiteX4" fmla="*/ 7761 w 10000"/>
                <a:gd name="connsiteY4" fmla="*/ 405 h 10000"/>
                <a:gd name="connsiteX5" fmla="*/ 10000 w 10000"/>
                <a:gd name="connsiteY5" fmla="*/ 4485 h 10000"/>
                <a:gd name="connsiteX6" fmla="*/ 9969 w 10000"/>
                <a:gd name="connsiteY6" fmla="*/ 9220 h 10000"/>
                <a:gd name="connsiteX7" fmla="*/ 7559 w 10000"/>
                <a:gd name="connsiteY7" fmla="*/ 5937 h 10000"/>
                <a:gd name="connsiteX8" fmla="*/ 5505 w 10000"/>
                <a:gd name="connsiteY8" fmla="*/ 7397 h 10000"/>
                <a:gd name="connsiteX9" fmla="*/ 2479 w 10000"/>
                <a:gd name="connsiteY9" fmla="*/ 10000 h 10000"/>
                <a:gd name="connsiteX10" fmla="*/ 33 w 10000"/>
                <a:gd name="connsiteY10" fmla="*/ 7124 h 10000"/>
                <a:gd name="connsiteX11" fmla="*/ 2 w 10000"/>
                <a:gd name="connsiteY11" fmla="*/ 1202 h 10000"/>
                <a:gd name="connsiteX0" fmla="*/ 2 w 10000"/>
                <a:gd name="connsiteY0" fmla="*/ 1202 h 10679"/>
                <a:gd name="connsiteX1" fmla="*/ 2417 w 10000"/>
                <a:gd name="connsiteY1" fmla="*/ 4579 h 10679"/>
                <a:gd name="connsiteX2" fmla="*/ 4834 w 10000"/>
                <a:gd name="connsiteY2" fmla="*/ 2749 h 10679"/>
                <a:gd name="connsiteX3" fmla="*/ 6855 w 10000"/>
                <a:gd name="connsiteY3" fmla="*/ 152 h 10679"/>
                <a:gd name="connsiteX4" fmla="*/ 7761 w 10000"/>
                <a:gd name="connsiteY4" fmla="*/ 405 h 10679"/>
                <a:gd name="connsiteX5" fmla="*/ 10000 w 10000"/>
                <a:gd name="connsiteY5" fmla="*/ 4485 h 10679"/>
                <a:gd name="connsiteX6" fmla="*/ 9938 w 10000"/>
                <a:gd name="connsiteY6" fmla="*/ 10679 h 10679"/>
                <a:gd name="connsiteX7" fmla="*/ 7559 w 10000"/>
                <a:gd name="connsiteY7" fmla="*/ 5937 h 10679"/>
                <a:gd name="connsiteX8" fmla="*/ 5505 w 10000"/>
                <a:gd name="connsiteY8" fmla="*/ 7397 h 10679"/>
                <a:gd name="connsiteX9" fmla="*/ 2479 w 10000"/>
                <a:gd name="connsiteY9" fmla="*/ 10000 h 10679"/>
                <a:gd name="connsiteX10" fmla="*/ 33 w 10000"/>
                <a:gd name="connsiteY10" fmla="*/ 7124 h 10679"/>
                <a:gd name="connsiteX11" fmla="*/ 2 w 10000"/>
                <a:gd name="connsiteY11" fmla="*/ 1202 h 1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10679">
                  <a:moveTo>
                    <a:pt x="2" y="1202"/>
                  </a:moveTo>
                  <a:cubicBezTo>
                    <a:pt x="2" y="1633"/>
                    <a:pt x="1612" y="4321"/>
                    <a:pt x="2417" y="4579"/>
                  </a:cubicBezTo>
                  <a:cubicBezTo>
                    <a:pt x="3222" y="4837"/>
                    <a:pt x="4093" y="3486"/>
                    <a:pt x="4834" y="2749"/>
                  </a:cubicBezTo>
                  <a:cubicBezTo>
                    <a:pt x="5574" y="2012"/>
                    <a:pt x="6368" y="543"/>
                    <a:pt x="6855" y="152"/>
                  </a:cubicBezTo>
                  <a:cubicBezTo>
                    <a:pt x="7343" y="-238"/>
                    <a:pt x="7369" y="229"/>
                    <a:pt x="7761" y="405"/>
                  </a:cubicBezTo>
                  <a:cubicBezTo>
                    <a:pt x="8153" y="580"/>
                    <a:pt x="9637" y="3442"/>
                    <a:pt x="10000" y="4485"/>
                  </a:cubicBezTo>
                  <a:cubicBezTo>
                    <a:pt x="9990" y="6428"/>
                    <a:pt x="9948" y="8737"/>
                    <a:pt x="9938" y="10679"/>
                  </a:cubicBezTo>
                  <a:cubicBezTo>
                    <a:pt x="9938" y="10249"/>
                    <a:pt x="8298" y="6484"/>
                    <a:pt x="7559" y="5937"/>
                  </a:cubicBezTo>
                  <a:cubicBezTo>
                    <a:pt x="6820" y="5390"/>
                    <a:pt x="6352" y="6720"/>
                    <a:pt x="5505" y="7397"/>
                  </a:cubicBezTo>
                  <a:cubicBezTo>
                    <a:pt x="4659" y="8073"/>
                    <a:pt x="3864" y="10000"/>
                    <a:pt x="2479" y="10000"/>
                  </a:cubicBezTo>
                  <a:cubicBezTo>
                    <a:pt x="1094" y="10000"/>
                    <a:pt x="33" y="7555"/>
                    <a:pt x="33" y="7124"/>
                  </a:cubicBezTo>
                  <a:cubicBezTo>
                    <a:pt x="43" y="3934"/>
                    <a:pt x="-8" y="4392"/>
                    <a:pt x="2" y="1202"/>
                  </a:cubicBezTo>
                  <a:close/>
                </a:path>
              </a:pathLst>
            </a:custGeom>
            <a:solidFill>
              <a:schemeClr val="bg1">
                <a:alpha val="69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자유형 105"/>
            <p:cNvSpPr/>
            <p:nvPr/>
          </p:nvSpPr>
          <p:spPr>
            <a:xfrm>
              <a:off x="3969246" y="5154532"/>
              <a:ext cx="3050679" cy="107139"/>
            </a:xfrm>
            <a:custGeom>
              <a:avLst/>
              <a:gdLst>
                <a:gd name="connsiteX0" fmla="*/ 0 w 1847850"/>
                <a:gd name="connsiteY0" fmla="*/ 352539 h 377955"/>
                <a:gd name="connsiteX1" fmla="*/ 542925 w 1847850"/>
                <a:gd name="connsiteY1" fmla="*/ 114 h 377955"/>
                <a:gd name="connsiteX2" fmla="*/ 1076325 w 1847850"/>
                <a:gd name="connsiteY2" fmla="*/ 314439 h 377955"/>
                <a:gd name="connsiteX3" fmla="*/ 1466850 w 1847850"/>
                <a:gd name="connsiteY3" fmla="*/ 362064 h 377955"/>
                <a:gd name="connsiteX4" fmla="*/ 1847850 w 1847850"/>
                <a:gd name="connsiteY4" fmla="*/ 114414 h 37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50" h="377955">
                  <a:moveTo>
                    <a:pt x="0" y="352539"/>
                  </a:moveTo>
                  <a:cubicBezTo>
                    <a:pt x="181769" y="179501"/>
                    <a:pt x="363538" y="6464"/>
                    <a:pt x="542925" y="114"/>
                  </a:cubicBezTo>
                  <a:cubicBezTo>
                    <a:pt x="722312" y="-6236"/>
                    <a:pt x="922338" y="254114"/>
                    <a:pt x="1076325" y="314439"/>
                  </a:cubicBezTo>
                  <a:cubicBezTo>
                    <a:pt x="1230312" y="374764"/>
                    <a:pt x="1338263" y="395401"/>
                    <a:pt x="1466850" y="362064"/>
                  </a:cubicBezTo>
                  <a:cubicBezTo>
                    <a:pt x="1595437" y="328727"/>
                    <a:pt x="1738313" y="168389"/>
                    <a:pt x="1847850" y="114414"/>
                  </a:cubicBezTo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자유형 106"/>
            <p:cNvSpPr/>
            <p:nvPr/>
          </p:nvSpPr>
          <p:spPr>
            <a:xfrm>
              <a:off x="3969246" y="5032874"/>
              <a:ext cx="3050679" cy="107139"/>
            </a:xfrm>
            <a:custGeom>
              <a:avLst/>
              <a:gdLst>
                <a:gd name="connsiteX0" fmla="*/ 0 w 1847850"/>
                <a:gd name="connsiteY0" fmla="*/ 352539 h 377955"/>
                <a:gd name="connsiteX1" fmla="*/ 542925 w 1847850"/>
                <a:gd name="connsiteY1" fmla="*/ 114 h 377955"/>
                <a:gd name="connsiteX2" fmla="*/ 1076325 w 1847850"/>
                <a:gd name="connsiteY2" fmla="*/ 314439 h 377955"/>
                <a:gd name="connsiteX3" fmla="*/ 1466850 w 1847850"/>
                <a:gd name="connsiteY3" fmla="*/ 362064 h 377955"/>
                <a:gd name="connsiteX4" fmla="*/ 1847850 w 1847850"/>
                <a:gd name="connsiteY4" fmla="*/ 114414 h 37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50" h="377955">
                  <a:moveTo>
                    <a:pt x="0" y="352539"/>
                  </a:moveTo>
                  <a:cubicBezTo>
                    <a:pt x="181769" y="179501"/>
                    <a:pt x="363538" y="6464"/>
                    <a:pt x="542925" y="114"/>
                  </a:cubicBezTo>
                  <a:cubicBezTo>
                    <a:pt x="722312" y="-6236"/>
                    <a:pt x="922338" y="254114"/>
                    <a:pt x="1076325" y="314439"/>
                  </a:cubicBezTo>
                  <a:cubicBezTo>
                    <a:pt x="1230312" y="374764"/>
                    <a:pt x="1338263" y="395401"/>
                    <a:pt x="1466850" y="362064"/>
                  </a:cubicBezTo>
                  <a:cubicBezTo>
                    <a:pt x="1595437" y="328727"/>
                    <a:pt x="1738313" y="168389"/>
                    <a:pt x="1847850" y="114414"/>
                  </a:cubicBezTo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9" name="타원 108"/>
          <p:cNvSpPr/>
          <p:nvPr/>
        </p:nvSpPr>
        <p:spPr>
          <a:xfrm>
            <a:off x="2511013" y="698442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1</a:t>
            </a:r>
            <a:endParaRPr lang="ko-KR" altLang="en-US" sz="1500" b="1" dirty="0"/>
          </a:p>
        </p:txBody>
      </p:sp>
      <p:cxnSp>
        <p:nvCxnSpPr>
          <p:cNvPr id="45" name="꺾인 연결선 44"/>
          <p:cNvCxnSpPr/>
          <p:nvPr/>
        </p:nvCxnSpPr>
        <p:spPr>
          <a:xfrm>
            <a:off x="3319207" y="1050401"/>
            <a:ext cx="432000" cy="3096000"/>
          </a:xfrm>
          <a:prstGeom prst="bentConnector3">
            <a:avLst>
              <a:gd name="adj1" fmla="val 48788"/>
            </a:avLst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 rot="5400000" flipH="1" flipV="1">
            <a:off x="1908356" y="1272925"/>
            <a:ext cx="860682" cy="415634"/>
          </a:xfrm>
          <a:prstGeom prst="bentConnector3">
            <a:avLst>
              <a:gd name="adj1" fmla="val 95374"/>
            </a:avLst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811034" y="3331347"/>
            <a:ext cx="2491555" cy="3090306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94266" y="3690576"/>
            <a:ext cx="2325091" cy="2697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3810896" y="3331347"/>
            <a:ext cx="2491832" cy="3090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4547119" y="3356086"/>
            <a:ext cx="1019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Tagazine</a:t>
            </a:r>
            <a:endParaRPr lang="ko-KR" altLang="en-US" sz="1000" b="1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3810896" y="3640378"/>
            <a:ext cx="24918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810896" y="3328409"/>
            <a:ext cx="2491832" cy="306505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792966" y="3372298"/>
            <a:ext cx="481323" cy="23174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OK</a:t>
            </a:r>
            <a:endParaRPr lang="ko-KR" altLang="en-US" sz="700" b="1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3861639" y="3372298"/>
            <a:ext cx="481323" cy="23174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Cancel</a:t>
            </a:r>
            <a:endParaRPr lang="ko-KR" altLang="en-US" sz="700" b="1" dirty="0"/>
          </a:p>
        </p:txBody>
      </p:sp>
      <p:sp>
        <p:nvSpPr>
          <p:cNvPr id="56" name="오각형 55"/>
          <p:cNvSpPr/>
          <p:nvPr/>
        </p:nvSpPr>
        <p:spPr>
          <a:xfrm flipH="1">
            <a:off x="5403205" y="4608017"/>
            <a:ext cx="537949" cy="28292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2" t="1" r="50733" b="41652"/>
          <a:stretch/>
        </p:blipFill>
        <p:spPr bwMode="auto">
          <a:xfrm>
            <a:off x="5614287" y="4608017"/>
            <a:ext cx="285182" cy="28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/>
          <p:cNvSpPr/>
          <p:nvPr/>
        </p:nvSpPr>
        <p:spPr>
          <a:xfrm>
            <a:off x="5403205" y="4436702"/>
            <a:ext cx="255930" cy="2327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2</a:t>
            </a:r>
            <a:endParaRPr lang="ko-KR" altLang="en-US" sz="1500" b="1" dirty="0"/>
          </a:p>
        </p:txBody>
      </p:sp>
      <p:sp>
        <p:nvSpPr>
          <p:cNvPr id="60" name="직사각형 59"/>
          <p:cNvSpPr/>
          <p:nvPr/>
        </p:nvSpPr>
        <p:spPr>
          <a:xfrm>
            <a:off x="6472794" y="3331347"/>
            <a:ext cx="2491555" cy="3090306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472656" y="3331347"/>
            <a:ext cx="2491832" cy="3090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208879" y="3356086"/>
            <a:ext cx="1019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Tagazine</a:t>
            </a:r>
            <a:endParaRPr lang="ko-KR" altLang="en-US" sz="1000" b="1" dirty="0"/>
          </a:p>
        </p:txBody>
      </p:sp>
      <p:cxnSp>
        <p:nvCxnSpPr>
          <p:cNvPr id="64" name="직선 연결선 63"/>
          <p:cNvCxnSpPr/>
          <p:nvPr/>
        </p:nvCxnSpPr>
        <p:spPr>
          <a:xfrm>
            <a:off x="6472656" y="3640378"/>
            <a:ext cx="24918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6472656" y="3328409"/>
            <a:ext cx="2491832" cy="306505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8454726" y="3372298"/>
            <a:ext cx="481323" cy="23174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OK</a:t>
            </a:r>
            <a:endParaRPr lang="ko-KR" altLang="en-US" sz="700" b="1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6523399" y="3372298"/>
            <a:ext cx="481323" cy="23174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Cancel</a:t>
            </a:r>
            <a:endParaRPr lang="ko-KR" altLang="en-US" sz="700" b="1" dirty="0"/>
          </a:p>
        </p:txBody>
      </p:sp>
      <p:sp>
        <p:nvSpPr>
          <p:cNvPr id="71" name="타원 70"/>
          <p:cNvSpPr/>
          <p:nvPr/>
        </p:nvSpPr>
        <p:spPr>
          <a:xfrm>
            <a:off x="8292019" y="3138858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4</a:t>
            </a:r>
            <a:endParaRPr lang="ko-KR" altLang="en-US" sz="1500" b="1" dirty="0"/>
          </a:p>
        </p:txBody>
      </p:sp>
      <p:pic>
        <p:nvPicPr>
          <p:cNvPr id="72" name="Picture 2" descr="C:\Users\T\Desktop\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64060" y="3883874"/>
            <a:ext cx="1931327" cy="199339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타원 45"/>
          <p:cNvSpPr/>
          <p:nvPr/>
        </p:nvSpPr>
        <p:spPr>
          <a:xfrm>
            <a:off x="6523399" y="3698983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3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74007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Style feed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홈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메인 </a:t>
            </a:r>
            <a:r>
              <a:rPr lang="en-US" altLang="ko-KR" dirty="0" smtClean="0"/>
              <a:t>&gt; Style feed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67769" y="980728"/>
            <a:ext cx="3168352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99"/>
          <p:cNvGrpSpPr/>
          <p:nvPr/>
        </p:nvGrpSpPr>
        <p:grpSpPr>
          <a:xfrm>
            <a:off x="911785" y="1050690"/>
            <a:ext cx="288000" cy="292125"/>
            <a:chOff x="4443409" y="4513977"/>
            <a:chExt cx="297632" cy="23495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443409" y="4513977"/>
              <a:ext cx="297632" cy="2349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7" name="그룹 201"/>
            <p:cNvGrpSpPr/>
            <p:nvPr/>
          </p:nvGrpSpPr>
          <p:grpSpPr>
            <a:xfrm>
              <a:off x="4500558" y="4563198"/>
              <a:ext cx="201446" cy="153900"/>
              <a:chOff x="4500558" y="4563198"/>
              <a:chExt cx="201446" cy="153900"/>
            </a:xfrm>
          </p:grpSpPr>
          <p:grpSp>
            <p:nvGrpSpPr>
              <p:cNvPr id="18" name="그룹 215"/>
              <p:cNvGrpSpPr/>
              <p:nvPr/>
            </p:nvGrpSpPr>
            <p:grpSpPr>
              <a:xfrm>
                <a:off x="4500558" y="4563198"/>
                <a:ext cx="201446" cy="39600"/>
                <a:chOff x="8889057" y="574697"/>
                <a:chExt cx="201446" cy="39600"/>
              </a:xfrm>
              <a:solidFill>
                <a:srgbClr val="888888"/>
              </a:solidFill>
            </p:grpSpPr>
            <p:sp>
              <p:nvSpPr>
                <p:cNvPr id="25" name="직사각형 24"/>
                <p:cNvSpPr>
                  <a:spLocks/>
                </p:cNvSpPr>
                <p:nvPr/>
              </p:nvSpPr>
              <p:spPr>
                <a:xfrm>
                  <a:off x="8889057" y="574697"/>
                  <a:ext cx="39600" cy="396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/>
                <p:cNvSpPr>
                  <a:spLocks/>
                </p:cNvSpPr>
                <p:nvPr/>
              </p:nvSpPr>
              <p:spPr>
                <a:xfrm>
                  <a:off x="8946503" y="574697"/>
                  <a:ext cx="144000" cy="360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9" name="그룹 215"/>
              <p:cNvGrpSpPr/>
              <p:nvPr/>
            </p:nvGrpSpPr>
            <p:grpSpPr>
              <a:xfrm>
                <a:off x="4500558" y="4620348"/>
                <a:ext cx="201446" cy="39600"/>
                <a:chOff x="8889057" y="574697"/>
                <a:chExt cx="201446" cy="39600"/>
              </a:xfrm>
              <a:solidFill>
                <a:srgbClr val="888888"/>
              </a:solidFill>
            </p:grpSpPr>
            <p:sp>
              <p:nvSpPr>
                <p:cNvPr id="23" name="직사각형 22"/>
                <p:cNvSpPr>
                  <a:spLocks/>
                </p:cNvSpPr>
                <p:nvPr/>
              </p:nvSpPr>
              <p:spPr>
                <a:xfrm>
                  <a:off x="8889057" y="574697"/>
                  <a:ext cx="39600" cy="396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/>
                <p:cNvSpPr>
                  <a:spLocks/>
                </p:cNvSpPr>
                <p:nvPr/>
              </p:nvSpPr>
              <p:spPr>
                <a:xfrm>
                  <a:off x="8946503" y="574697"/>
                  <a:ext cx="144000" cy="360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" name="그룹 215"/>
              <p:cNvGrpSpPr/>
              <p:nvPr/>
            </p:nvGrpSpPr>
            <p:grpSpPr>
              <a:xfrm>
                <a:off x="4500558" y="4677498"/>
                <a:ext cx="201446" cy="39600"/>
                <a:chOff x="8889057" y="574697"/>
                <a:chExt cx="201446" cy="39600"/>
              </a:xfrm>
              <a:solidFill>
                <a:srgbClr val="888888"/>
              </a:solidFill>
            </p:grpSpPr>
            <p:sp>
              <p:nvSpPr>
                <p:cNvPr id="21" name="직사각형 20"/>
                <p:cNvSpPr>
                  <a:spLocks/>
                </p:cNvSpPr>
                <p:nvPr/>
              </p:nvSpPr>
              <p:spPr>
                <a:xfrm>
                  <a:off x="8889057" y="574697"/>
                  <a:ext cx="39600" cy="396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/>
                <p:cNvSpPr>
                  <a:spLocks/>
                </p:cNvSpPr>
                <p:nvPr/>
              </p:nvSpPr>
              <p:spPr>
                <a:xfrm>
                  <a:off x="8946503" y="574697"/>
                  <a:ext cx="144000" cy="360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0" name="모서리가 둥근 직사각형 29"/>
          <p:cNvSpPr/>
          <p:nvPr/>
        </p:nvSpPr>
        <p:spPr>
          <a:xfrm>
            <a:off x="3072065" y="1034752"/>
            <a:ext cx="360000" cy="32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504073" y="1034752"/>
            <a:ext cx="360000" cy="324000"/>
            <a:chOff x="3275856" y="1034752"/>
            <a:chExt cx="360000" cy="324000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3275856" y="1034752"/>
              <a:ext cx="360000" cy="324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027" name="Picture 3" descr="C:\Users\ljh-pc\Desktop\아이콘\1380042798_camer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1856" y="1052752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52"/>
          <p:cNvGrpSpPr>
            <a:grpSpLocks noChangeAspect="1"/>
          </p:cNvGrpSpPr>
          <p:nvPr/>
        </p:nvGrpSpPr>
        <p:grpSpPr bwMode="auto">
          <a:xfrm>
            <a:off x="3148648" y="1115385"/>
            <a:ext cx="144000" cy="190589"/>
            <a:chOff x="3631232" y="2174677"/>
            <a:chExt cx="75633" cy="100040"/>
          </a:xfrm>
        </p:grpSpPr>
        <p:sp>
          <p:nvSpPr>
            <p:cNvPr id="14" name="타원 13"/>
            <p:cNvSpPr/>
            <p:nvPr/>
          </p:nvSpPr>
          <p:spPr bwMode="auto">
            <a:xfrm>
              <a:off x="3631232" y="2174677"/>
              <a:ext cx="74520" cy="744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 bwMode="auto">
            <a:xfrm rot="2700000">
              <a:off x="3681855" y="2249708"/>
              <a:ext cx="500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1631865" y="101208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Tagazine</a:t>
            </a:r>
            <a:endParaRPr lang="ko-KR" altLang="en-US" b="1" dirty="0"/>
          </a:p>
        </p:txBody>
      </p:sp>
      <p:graphicFrame>
        <p:nvGraphicFramePr>
          <p:cNvPr id="53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136956"/>
              </p:ext>
            </p:extLst>
          </p:nvPr>
        </p:nvGraphicFramePr>
        <p:xfrm>
          <a:off x="6551968" y="686642"/>
          <a:ext cx="2592032" cy="1590240"/>
        </p:xfrm>
        <a:graphic>
          <a:graphicData uri="http://schemas.openxmlformats.org/drawingml/2006/table">
            <a:tbl>
              <a:tblPr/>
              <a:tblGrid>
                <a:gridCol w="288032"/>
                <a:gridCol w="2304000"/>
              </a:tblGrid>
              <a:tr h="1597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45706" marB="45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갤러리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섬네일</a:t>
                      </a:r>
                      <a:endParaRPr lang="ko-KR" altLang="en-US" sz="9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605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 수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맨위로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767769" y="1844824"/>
            <a:ext cx="1584000" cy="7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767769" y="1412776"/>
            <a:ext cx="3168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11785" y="1484784"/>
            <a:ext cx="129614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 smtClean="0"/>
              <a:t>Style feed</a:t>
            </a:r>
            <a:endParaRPr lang="ko-KR" altLang="en-US" sz="17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495961" y="1484784"/>
            <a:ext cx="129614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 smtClean="0"/>
              <a:t>Magazine</a:t>
            </a:r>
            <a:endParaRPr lang="ko-KR" altLang="en-US" sz="1700" b="1" dirty="0"/>
          </a:p>
        </p:txBody>
      </p:sp>
      <p:sp>
        <p:nvSpPr>
          <p:cNvPr id="39" name="직사각형 38"/>
          <p:cNvSpPr/>
          <p:nvPr/>
        </p:nvSpPr>
        <p:spPr>
          <a:xfrm rot="16200000">
            <a:off x="2226767" y="1624222"/>
            <a:ext cx="288000" cy="36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351769" y="1844824"/>
            <a:ext cx="1584000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77092" y="1916832"/>
            <a:ext cx="3168000" cy="4124819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2" b="8095"/>
          <a:stretch/>
        </p:blipFill>
        <p:spPr bwMode="auto">
          <a:xfrm>
            <a:off x="2495961" y="2081641"/>
            <a:ext cx="1296144" cy="1779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1" t="7756" b="11569"/>
          <a:stretch/>
        </p:blipFill>
        <p:spPr bwMode="auto">
          <a:xfrm>
            <a:off x="923347" y="4077072"/>
            <a:ext cx="1284582" cy="1869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3" t="12318" r="8061" b="8420"/>
          <a:stretch/>
        </p:blipFill>
        <p:spPr bwMode="auto">
          <a:xfrm>
            <a:off x="2498137" y="4039675"/>
            <a:ext cx="1293967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2495697" y="3609018"/>
            <a:ext cx="1296144" cy="252027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    11 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     50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60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15777" y="3663031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49697" y="3645031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/>
          <p:cNvSpPr/>
          <p:nvPr/>
        </p:nvSpPr>
        <p:spPr>
          <a:xfrm>
            <a:off x="2495697" y="5659855"/>
            <a:ext cx="1296144" cy="252027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    11 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     50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63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15777" y="5713868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49697" y="5695868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911697" y="5694456"/>
            <a:ext cx="1296144" cy="252027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    11 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     50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66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31777" y="5748469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5697" y="573046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51021" y="1412776"/>
            <a:ext cx="1484748" cy="1066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타원 54"/>
          <p:cNvSpPr/>
          <p:nvPr/>
        </p:nvSpPr>
        <p:spPr>
          <a:xfrm>
            <a:off x="2249503" y="1484877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1</a:t>
            </a:r>
            <a:endParaRPr lang="ko-KR" altLang="en-US" sz="1500" b="1" dirty="0"/>
          </a:p>
        </p:txBody>
      </p:sp>
      <p:sp>
        <p:nvSpPr>
          <p:cNvPr id="56" name="타원 55"/>
          <p:cNvSpPr/>
          <p:nvPr/>
        </p:nvSpPr>
        <p:spPr>
          <a:xfrm>
            <a:off x="2249503" y="1988840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2</a:t>
            </a:r>
            <a:endParaRPr lang="ko-KR" altLang="en-US" sz="1500" b="1" dirty="0"/>
          </a:p>
        </p:txBody>
      </p:sp>
      <p:pic>
        <p:nvPicPr>
          <p:cNvPr id="1028" name="Picture 4" descr="C:\Users\ljh-pc\Desktop\Screenshot_2013-10-17-11-11-41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4" t="13461" r="12192" b="13566"/>
          <a:stretch/>
        </p:blipFill>
        <p:spPr bwMode="auto">
          <a:xfrm>
            <a:off x="911785" y="2081642"/>
            <a:ext cx="1296144" cy="177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911785" y="3609019"/>
            <a:ext cx="1296144" cy="252027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    11 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     50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1032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31865" y="3663032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5785" y="3645032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타원 56"/>
          <p:cNvSpPr/>
          <p:nvPr/>
        </p:nvSpPr>
        <p:spPr>
          <a:xfrm>
            <a:off x="859965" y="2478935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3</a:t>
            </a:r>
            <a:endParaRPr lang="ko-KR" altLang="en-US" sz="1500" b="1" dirty="0"/>
          </a:p>
        </p:txBody>
      </p:sp>
      <p:sp>
        <p:nvSpPr>
          <p:cNvPr id="58" name="타원 57"/>
          <p:cNvSpPr/>
          <p:nvPr/>
        </p:nvSpPr>
        <p:spPr>
          <a:xfrm>
            <a:off x="859965" y="3367136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4</a:t>
            </a:r>
            <a:endParaRPr lang="ko-KR" altLang="en-US" sz="1500" b="1" dirty="0"/>
          </a:p>
        </p:txBody>
      </p:sp>
      <p:sp>
        <p:nvSpPr>
          <p:cNvPr id="69" name="타원 68"/>
          <p:cNvSpPr/>
          <p:nvPr/>
        </p:nvSpPr>
        <p:spPr>
          <a:xfrm>
            <a:off x="1459438" y="3367136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5</a:t>
            </a:r>
            <a:endParaRPr lang="ko-KR" altLang="en-US" sz="1500" b="1" dirty="0"/>
          </a:p>
        </p:txBody>
      </p:sp>
      <p:grpSp>
        <p:nvGrpSpPr>
          <p:cNvPr id="88" name="그룹 87"/>
          <p:cNvGrpSpPr/>
          <p:nvPr/>
        </p:nvGrpSpPr>
        <p:grpSpPr>
          <a:xfrm>
            <a:off x="3360704" y="5024337"/>
            <a:ext cx="446398" cy="457429"/>
            <a:chOff x="5868144" y="5472463"/>
            <a:chExt cx="620833" cy="620833"/>
          </a:xfrm>
        </p:grpSpPr>
        <p:sp>
          <p:nvSpPr>
            <p:cNvPr id="91" name="타원 90"/>
            <p:cNvSpPr/>
            <p:nvPr/>
          </p:nvSpPr>
          <p:spPr>
            <a:xfrm>
              <a:off x="5868144" y="5472463"/>
              <a:ext cx="620833" cy="620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아래쪽 화살표 91"/>
            <p:cNvSpPr/>
            <p:nvPr/>
          </p:nvSpPr>
          <p:spPr>
            <a:xfrm flipV="1">
              <a:off x="5962536" y="5661248"/>
              <a:ext cx="432048" cy="306421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5998560" y="5589248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767769" y="980728"/>
            <a:ext cx="3168352" cy="506092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323528" y="5864239"/>
            <a:ext cx="4032448" cy="391433"/>
            <a:chOff x="3935521" y="5016080"/>
            <a:chExt cx="3118128" cy="278815"/>
          </a:xfrm>
        </p:grpSpPr>
        <p:sp>
          <p:nvSpPr>
            <p:cNvPr id="95" name="순서도: 천공 테이프 18"/>
            <p:cNvSpPr/>
            <p:nvPr/>
          </p:nvSpPr>
          <p:spPr>
            <a:xfrm flipH="1">
              <a:off x="3935521" y="5016080"/>
              <a:ext cx="3118128" cy="278815"/>
            </a:xfrm>
            <a:custGeom>
              <a:avLst/>
              <a:gdLst>
                <a:gd name="connsiteX0" fmla="*/ 0 w 10000"/>
                <a:gd name="connsiteY0" fmla="*/ 1000 h 10000"/>
                <a:gd name="connsiteX1" fmla="*/ 2500 w 10000"/>
                <a:gd name="connsiteY1" fmla="*/ 2000 h 10000"/>
                <a:gd name="connsiteX2" fmla="*/ 5000 w 10000"/>
                <a:gd name="connsiteY2" fmla="*/ 1000 h 10000"/>
                <a:gd name="connsiteX3" fmla="*/ 7500 w 10000"/>
                <a:gd name="connsiteY3" fmla="*/ 0 h 10000"/>
                <a:gd name="connsiteX4" fmla="*/ 10000 w 10000"/>
                <a:gd name="connsiteY4" fmla="*/ 1000 h 10000"/>
                <a:gd name="connsiteX5" fmla="*/ 10000 w 10000"/>
                <a:gd name="connsiteY5" fmla="*/ 9000 h 10000"/>
                <a:gd name="connsiteX6" fmla="*/ 7500 w 10000"/>
                <a:gd name="connsiteY6" fmla="*/ 8000 h 10000"/>
                <a:gd name="connsiteX7" fmla="*/ 5000 w 10000"/>
                <a:gd name="connsiteY7" fmla="*/ 9000 h 10000"/>
                <a:gd name="connsiteX8" fmla="*/ 2500 w 10000"/>
                <a:gd name="connsiteY8" fmla="*/ 10000 h 10000"/>
                <a:gd name="connsiteX9" fmla="*/ 0 w 10000"/>
                <a:gd name="connsiteY9" fmla="*/ 9000 h 10000"/>
                <a:gd name="connsiteX10" fmla="*/ 0 w 10000"/>
                <a:gd name="connsiteY10" fmla="*/ 1000 h 10000"/>
                <a:gd name="connsiteX0" fmla="*/ 0 w 10000"/>
                <a:gd name="connsiteY0" fmla="*/ 1697 h 10697"/>
                <a:gd name="connsiteX1" fmla="*/ 2500 w 10000"/>
                <a:gd name="connsiteY1" fmla="*/ 2697 h 10697"/>
                <a:gd name="connsiteX2" fmla="*/ 5000 w 10000"/>
                <a:gd name="connsiteY2" fmla="*/ 1697 h 10697"/>
                <a:gd name="connsiteX3" fmla="*/ 7500 w 10000"/>
                <a:gd name="connsiteY3" fmla="*/ 0 h 10697"/>
                <a:gd name="connsiteX4" fmla="*/ 10000 w 10000"/>
                <a:gd name="connsiteY4" fmla="*/ 1697 h 10697"/>
                <a:gd name="connsiteX5" fmla="*/ 10000 w 10000"/>
                <a:gd name="connsiteY5" fmla="*/ 9697 h 10697"/>
                <a:gd name="connsiteX6" fmla="*/ 7500 w 10000"/>
                <a:gd name="connsiteY6" fmla="*/ 8697 h 10697"/>
                <a:gd name="connsiteX7" fmla="*/ 5000 w 10000"/>
                <a:gd name="connsiteY7" fmla="*/ 9697 h 10697"/>
                <a:gd name="connsiteX8" fmla="*/ 2500 w 10000"/>
                <a:gd name="connsiteY8" fmla="*/ 10697 h 10697"/>
                <a:gd name="connsiteX9" fmla="*/ 0 w 10000"/>
                <a:gd name="connsiteY9" fmla="*/ 9697 h 10697"/>
                <a:gd name="connsiteX10" fmla="*/ 0 w 10000"/>
                <a:gd name="connsiteY10" fmla="*/ 1697 h 10697"/>
                <a:gd name="connsiteX0" fmla="*/ 0 w 10000"/>
                <a:gd name="connsiteY0" fmla="*/ 1712 h 10712"/>
                <a:gd name="connsiteX1" fmla="*/ 2500 w 10000"/>
                <a:gd name="connsiteY1" fmla="*/ 2712 h 10712"/>
                <a:gd name="connsiteX2" fmla="*/ 5031 w 10000"/>
                <a:gd name="connsiteY2" fmla="*/ 2758 h 10712"/>
                <a:gd name="connsiteX3" fmla="*/ 7500 w 10000"/>
                <a:gd name="connsiteY3" fmla="*/ 15 h 10712"/>
                <a:gd name="connsiteX4" fmla="*/ 10000 w 10000"/>
                <a:gd name="connsiteY4" fmla="*/ 1712 h 10712"/>
                <a:gd name="connsiteX5" fmla="*/ 10000 w 10000"/>
                <a:gd name="connsiteY5" fmla="*/ 9712 h 10712"/>
                <a:gd name="connsiteX6" fmla="*/ 7500 w 10000"/>
                <a:gd name="connsiteY6" fmla="*/ 8712 h 10712"/>
                <a:gd name="connsiteX7" fmla="*/ 5000 w 10000"/>
                <a:gd name="connsiteY7" fmla="*/ 9712 h 10712"/>
                <a:gd name="connsiteX8" fmla="*/ 2500 w 10000"/>
                <a:gd name="connsiteY8" fmla="*/ 10712 h 10712"/>
                <a:gd name="connsiteX9" fmla="*/ 0 w 10000"/>
                <a:gd name="connsiteY9" fmla="*/ 9712 h 10712"/>
                <a:gd name="connsiteX10" fmla="*/ 0 w 10000"/>
                <a:gd name="connsiteY10" fmla="*/ 1712 h 10712"/>
                <a:gd name="connsiteX0" fmla="*/ 0 w 10000"/>
                <a:gd name="connsiteY0" fmla="*/ 1712 h 10712"/>
                <a:gd name="connsiteX1" fmla="*/ 2438 w 10000"/>
                <a:gd name="connsiteY1" fmla="*/ 3235 h 10712"/>
                <a:gd name="connsiteX2" fmla="*/ 5031 w 10000"/>
                <a:gd name="connsiteY2" fmla="*/ 2758 h 10712"/>
                <a:gd name="connsiteX3" fmla="*/ 7500 w 10000"/>
                <a:gd name="connsiteY3" fmla="*/ 15 h 10712"/>
                <a:gd name="connsiteX4" fmla="*/ 10000 w 10000"/>
                <a:gd name="connsiteY4" fmla="*/ 1712 h 10712"/>
                <a:gd name="connsiteX5" fmla="*/ 10000 w 10000"/>
                <a:gd name="connsiteY5" fmla="*/ 9712 h 10712"/>
                <a:gd name="connsiteX6" fmla="*/ 7500 w 10000"/>
                <a:gd name="connsiteY6" fmla="*/ 8712 h 10712"/>
                <a:gd name="connsiteX7" fmla="*/ 5000 w 10000"/>
                <a:gd name="connsiteY7" fmla="*/ 9712 h 10712"/>
                <a:gd name="connsiteX8" fmla="*/ 2500 w 10000"/>
                <a:gd name="connsiteY8" fmla="*/ 10712 h 10712"/>
                <a:gd name="connsiteX9" fmla="*/ 0 w 10000"/>
                <a:gd name="connsiteY9" fmla="*/ 9712 h 10712"/>
                <a:gd name="connsiteX10" fmla="*/ 0 w 10000"/>
                <a:gd name="connsiteY10" fmla="*/ 1712 h 10712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10000 w 10000"/>
                <a:gd name="connsiteY5" fmla="*/ 9369 h 10369"/>
                <a:gd name="connsiteX6" fmla="*/ 7500 w 10000"/>
                <a:gd name="connsiteY6" fmla="*/ 8369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10000 w 10000"/>
                <a:gd name="connsiteY5" fmla="*/ 9369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9969 w 10000"/>
                <a:gd name="connsiteY5" fmla="*/ 8846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9969 w 10000"/>
                <a:gd name="connsiteY5" fmla="*/ 8846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8497 h 10369"/>
                <a:gd name="connsiteX10" fmla="*/ 0 w 10000"/>
                <a:gd name="connsiteY10" fmla="*/ 1369 h 10369"/>
                <a:gd name="connsiteX0" fmla="*/ 0 w 10000"/>
                <a:gd name="connsiteY0" fmla="*/ 1369 h 9846"/>
                <a:gd name="connsiteX1" fmla="*/ 2438 w 10000"/>
                <a:gd name="connsiteY1" fmla="*/ 2892 h 9846"/>
                <a:gd name="connsiteX2" fmla="*/ 5031 w 10000"/>
                <a:gd name="connsiteY2" fmla="*/ 2415 h 9846"/>
                <a:gd name="connsiteX3" fmla="*/ 7656 w 10000"/>
                <a:gd name="connsiteY3" fmla="*/ 21 h 9846"/>
                <a:gd name="connsiteX4" fmla="*/ 10000 w 10000"/>
                <a:gd name="connsiteY4" fmla="*/ 1369 h 9846"/>
                <a:gd name="connsiteX5" fmla="*/ 9969 w 10000"/>
                <a:gd name="connsiteY5" fmla="*/ 8846 h 9846"/>
                <a:gd name="connsiteX6" fmla="*/ 7687 w 10000"/>
                <a:gd name="connsiteY6" fmla="*/ 7672 h 9846"/>
                <a:gd name="connsiteX7" fmla="*/ 5000 w 10000"/>
                <a:gd name="connsiteY7" fmla="*/ 9369 h 9846"/>
                <a:gd name="connsiteX8" fmla="*/ 2500 w 10000"/>
                <a:gd name="connsiteY8" fmla="*/ 9846 h 9846"/>
                <a:gd name="connsiteX9" fmla="*/ 0 w 10000"/>
                <a:gd name="connsiteY9" fmla="*/ 8497 h 9846"/>
                <a:gd name="connsiteX10" fmla="*/ 0 w 10000"/>
                <a:gd name="connsiteY10" fmla="*/ 1369 h 9846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792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084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084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3910 h 12520"/>
                <a:gd name="connsiteX1" fmla="*/ 2438 w 10000"/>
                <a:gd name="connsiteY1" fmla="*/ 5457 h 12520"/>
                <a:gd name="connsiteX2" fmla="*/ 5031 w 10000"/>
                <a:gd name="connsiteY2" fmla="*/ 4973 h 12520"/>
                <a:gd name="connsiteX3" fmla="*/ 7656 w 10000"/>
                <a:gd name="connsiteY3" fmla="*/ 2541 h 12520"/>
                <a:gd name="connsiteX4" fmla="*/ 7676 w 10000"/>
                <a:gd name="connsiteY4" fmla="*/ 18 h 12520"/>
                <a:gd name="connsiteX5" fmla="*/ 10000 w 10000"/>
                <a:gd name="connsiteY5" fmla="*/ 3910 h 12520"/>
                <a:gd name="connsiteX6" fmla="*/ 9969 w 10000"/>
                <a:gd name="connsiteY6" fmla="*/ 11504 h 12520"/>
                <a:gd name="connsiteX7" fmla="*/ 7687 w 10000"/>
                <a:gd name="connsiteY7" fmla="*/ 9604 h 12520"/>
                <a:gd name="connsiteX8" fmla="*/ 5000 w 10000"/>
                <a:gd name="connsiteY8" fmla="*/ 11505 h 12520"/>
                <a:gd name="connsiteX9" fmla="*/ 2500 w 10000"/>
                <a:gd name="connsiteY9" fmla="*/ 12520 h 12520"/>
                <a:gd name="connsiteX10" fmla="*/ 0 w 10000"/>
                <a:gd name="connsiteY10" fmla="*/ 11150 h 12520"/>
                <a:gd name="connsiteX11" fmla="*/ 0 w 10000"/>
                <a:gd name="connsiteY11" fmla="*/ 3910 h 12520"/>
                <a:gd name="connsiteX0" fmla="*/ 0 w 10000"/>
                <a:gd name="connsiteY0" fmla="*/ 3909 h 12519"/>
                <a:gd name="connsiteX1" fmla="*/ 2438 w 10000"/>
                <a:gd name="connsiteY1" fmla="*/ 5456 h 12519"/>
                <a:gd name="connsiteX2" fmla="*/ 4848 w 10000"/>
                <a:gd name="connsiteY2" fmla="*/ 3071 h 12519"/>
                <a:gd name="connsiteX3" fmla="*/ 7656 w 10000"/>
                <a:gd name="connsiteY3" fmla="*/ 2540 h 12519"/>
                <a:gd name="connsiteX4" fmla="*/ 7676 w 10000"/>
                <a:gd name="connsiteY4" fmla="*/ 17 h 12519"/>
                <a:gd name="connsiteX5" fmla="*/ 10000 w 10000"/>
                <a:gd name="connsiteY5" fmla="*/ 3909 h 12519"/>
                <a:gd name="connsiteX6" fmla="*/ 9969 w 10000"/>
                <a:gd name="connsiteY6" fmla="*/ 11503 h 12519"/>
                <a:gd name="connsiteX7" fmla="*/ 7687 w 10000"/>
                <a:gd name="connsiteY7" fmla="*/ 9603 h 12519"/>
                <a:gd name="connsiteX8" fmla="*/ 5000 w 10000"/>
                <a:gd name="connsiteY8" fmla="*/ 11504 h 12519"/>
                <a:gd name="connsiteX9" fmla="*/ 2500 w 10000"/>
                <a:gd name="connsiteY9" fmla="*/ 12519 h 12519"/>
                <a:gd name="connsiteX10" fmla="*/ 0 w 10000"/>
                <a:gd name="connsiteY10" fmla="*/ 11149 h 12519"/>
                <a:gd name="connsiteX11" fmla="*/ 0 w 10000"/>
                <a:gd name="connsiteY11" fmla="*/ 3909 h 12519"/>
                <a:gd name="connsiteX0" fmla="*/ 0 w 10000"/>
                <a:gd name="connsiteY0" fmla="*/ 4830 h 13440"/>
                <a:gd name="connsiteX1" fmla="*/ 2438 w 10000"/>
                <a:gd name="connsiteY1" fmla="*/ 6377 h 13440"/>
                <a:gd name="connsiteX2" fmla="*/ 4848 w 10000"/>
                <a:gd name="connsiteY2" fmla="*/ 3992 h 13440"/>
                <a:gd name="connsiteX3" fmla="*/ 6864 w 10000"/>
                <a:gd name="connsiteY3" fmla="*/ 134 h 13440"/>
                <a:gd name="connsiteX4" fmla="*/ 7676 w 10000"/>
                <a:gd name="connsiteY4" fmla="*/ 938 h 13440"/>
                <a:gd name="connsiteX5" fmla="*/ 10000 w 10000"/>
                <a:gd name="connsiteY5" fmla="*/ 4830 h 13440"/>
                <a:gd name="connsiteX6" fmla="*/ 9969 w 10000"/>
                <a:gd name="connsiteY6" fmla="*/ 12424 h 13440"/>
                <a:gd name="connsiteX7" fmla="*/ 7687 w 10000"/>
                <a:gd name="connsiteY7" fmla="*/ 10524 h 13440"/>
                <a:gd name="connsiteX8" fmla="*/ 5000 w 10000"/>
                <a:gd name="connsiteY8" fmla="*/ 12425 h 13440"/>
                <a:gd name="connsiteX9" fmla="*/ 2500 w 10000"/>
                <a:gd name="connsiteY9" fmla="*/ 13440 h 13440"/>
                <a:gd name="connsiteX10" fmla="*/ 0 w 10000"/>
                <a:gd name="connsiteY10" fmla="*/ 12070 h 13440"/>
                <a:gd name="connsiteX11" fmla="*/ 0 w 10000"/>
                <a:gd name="connsiteY11" fmla="*/ 4830 h 13440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533 h 13839"/>
                <a:gd name="connsiteX4" fmla="*/ 7676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676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518 w 10000"/>
                <a:gd name="connsiteY8" fmla="*/ 10447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566 w 10000"/>
                <a:gd name="connsiteY7" fmla="*/ 8546 h 13839"/>
                <a:gd name="connsiteX8" fmla="*/ 5518 w 10000"/>
                <a:gd name="connsiteY8" fmla="*/ 10447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2 w 9972"/>
                <a:gd name="connsiteY0" fmla="*/ 0 h 13839"/>
                <a:gd name="connsiteX1" fmla="*/ 2410 w 9972"/>
                <a:gd name="connsiteY1" fmla="*/ 6776 h 13839"/>
                <a:gd name="connsiteX2" fmla="*/ 4820 w 9972"/>
                <a:gd name="connsiteY2" fmla="*/ 4391 h 13839"/>
                <a:gd name="connsiteX3" fmla="*/ 6836 w 9972"/>
                <a:gd name="connsiteY3" fmla="*/ 1008 h 13839"/>
                <a:gd name="connsiteX4" fmla="*/ 7739 w 9972"/>
                <a:gd name="connsiteY4" fmla="*/ 1337 h 13839"/>
                <a:gd name="connsiteX5" fmla="*/ 9972 w 9972"/>
                <a:gd name="connsiteY5" fmla="*/ 5229 h 13839"/>
                <a:gd name="connsiteX6" fmla="*/ 9941 w 9972"/>
                <a:gd name="connsiteY6" fmla="*/ 12823 h 13839"/>
                <a:gd name="connsiteX7" fmla="*/ 7538 w 9972"/>
                <a:gd name="connsiteY7" fmla="*/ 8546 h 13839"/>
                <a:gd name="connsiteX8" fmla="*/ 5490 w 9972"/>
                <a:gd name="connsiteY8" fmla="*/ 10447 h 13839"/>
                <a:gd name="connsiteX9" fmla="*/ 2472 w 9972"/>
                <a:gd name="connsiteY9" fmla="*/ 13839 h 13839"/>
                <a:gd name="connsiteX10" fmla="*/ 33 w 9972"/>
                <a:gd name="connsiteY10" fmla="*/ 10092 h 13839"/>
                <a:gd name="connsiteX11" fmla="*/ 2 w 9972"/>
                <a:gd name="connsiteY11" fmla="*/ 0 h 13839"/>
                <a:gd name="connsiteX0" fmla="*/ 2 w 10000"/>
                <a:gd name="connsiteY0" fmla="*/ 1132 h 9415"/>
                <a:gd name="connsiteX1" fmla="*/ 2417 w 10000"/>
                <a:gd name="connsiteY1" fmla="*/ 4311 h 9415"/>
                <a:gd name="connsiteX2" fmla="*/ 4834 w 10000"/>
                <a:gd name="connsiteY2" fmla="*/ 2588 h 9415"/>
                <a:gd name="connsiteX3" fmla="*/ 6855 w 10000"/>
                <a:gd name="connsiteY3" fmla="*/ 143 h 9415"/>
                <a:gd name="connsiteX4" fmla="*/ 7761 w 10000"/>
                <a:gd name="connsiteY4" fmla="*/ 381 h 9415"/>
                <a:gd name="connsiteX5" fmla="*/ 10000 w 10000"/>
                <a:gd name="connsiteY5" fmla="*/ 3193 h 9415"/>
                <a:gd name="connsiteX6" fmla="*/ 9969 w 10000"/>
                <a:gd name="connsiteY6" fmla="*/ 8681 h 9415"/>
                <a:gd name="connsiteX7" fmla="*/ 7559 w 10000"/>
                <a:gd name="connsiteY7" fmla="*/ 5590 h 9415"/>
                <a:gd name="connsiteX8" fmla="*/ 5505 w 10000"/>
                <a:gd name="connsiteY8" fmla="*/ 6964 h 9415"/>
                <a:gd name="connsiteX9" fmla="*/ 2479 w 10000"/>
                <a:gd name="connsiteY9" fmla="*/ 9415 h 9415"/>
                <a:gd name="connsiteX10" fmla="*/ 33 w 10000"/>
                <a:gd name="connsiteY10" fmla="*/ 6707 h 9415"/>
                <a:gd name="connsiteX11" fmla="*/ 2 w 10000"/>
                <a:gd name="connsiteY11" fmla="*/ 1132 h 9415"/>
                <a:gd name="connsiteX0" fmla="*/ 2 w 10000"/>
                <a:gd name="connsiteY0" fmla="*/ 1202 h 10000"/>
                <a:gd name="connsiteX1" fmla="*/ 2417 w 10000"/>
                <a:gd name="connsiteY1" fmla="*/ 4579 h 10000"/>
                <a:gd name="connsiteX2" fmla="*/ 4834 w 10000"/>
                <a:gd name="connsiteY2" fmla="*/ 2749 h 10000"/>
                <a:gd name="connsiteX3" fmla="*/ 6855 w 10000"/>
                <a:gd name="connsiteY3" fmla="*/ 152 h 10000"/>
                <a:gd name="connsiteX4" fmla="*/ 7761 w 10000"/>
                <a:gd name="connsiteY4" fmla="*/ 405 h 10000"/>
                <a:gd name="connsiteX5" fmla="*/ 10000 w 10000"/>
                <a:gd name="connsiteY5" fmla="*/ 4485 h 10000"/>
                <a:gd name="connsiteX6" fmla="*/ 9969 w 10000"/>
                <a:gd name="connsiteY6" fmla="*/ 9220 h 10000"/>
                <a:gd name="connsiteX7" fmla="*/ 7559 w 10000"/>
                <a:gd name="connsiteY7" fmla="*/ 5937 h 10000"/>
                <a:gd name="connsiteX8" fmla="*/ 5505 w 10000"/>
                <a:gd name="connsiteY8" fmla="*/ 7397 h 10000"/>
                <a:gd name="connsiteX9" fmla="*/ 2479 w 10000"/>
                <a:gd name="connsiteY9" fmla="*/ 10000 h 10000"/>
                <a:gd name="connsiteX10" fmla="*/ 33 w 10000"/>
                <a:gd name="connsiteY10" fmla="*/ 7124 h 10000"/>
                <a:gd name="connsiteX11" fmla="*/ 2 w 10000"/>
                <a:gd name="connsiteY11" fmla="*/ 1202 h 10000"/>
                <a:gd name="connsiteX0" fmla="*/ 2 w 10000"/>
                <a:gd name="connsiteY0" fmla="*/ 1202 h 10679"/>
                <a:gd name="connsiteX1" fmla="*/ 2417 w 10000"/>
                <a:gd name="connsiteY1" fmla="*/ 4579 h 10679"/>
                <a:gd name="connsiteX2" fmla="*/ 4834 w 10000"/>
                <a:gd name="connsiteY2" fmla="*/ 2749 h 10679"/>
                <a:gd name="connsiteX3" fmla="*/ 6855 w 10000"/>
                <a:gd name="connsiteY3" fmla="*/ 152 h 10679"/>
                <a:gd name="connsiteX4" fmla="*/ 7761 w 10000"/>
                <a:gd name="connsiteY4" fmla="*/ 405 h 10679"/>
                <a:gd name="connsiteX5" fmla="*/ 10000 w 10000"/>
                <a:gd name="connsiteY5" fmla="*/ 4485 h 10679"/>
                <a:gd name="connsiteX6" fmla="*/ 9938 w 10000"/>
                <a:gd name="connsiteY6" fmla="*/ 10679 h 10679"/>
                <a:gd name="connsiteX7" fmla="*/ 7559 w 10000"/>
                <a:gd name="connsiteY7" fmla="*/ 5937 h 10679"/>
                <a:gd name="connsiteX8" fmla="*/ 5505 w 10000"/>
                <a:gd name="connsiteY8" fmla="*/ 7397 h 10679"/>
                <a:gd name="connsiteX9" fmla="*/ 2479 w 10000"/>
                <a:gd name="connsiteY9" fmla="*/ 10000 h 10679"/>
                <a:gd name="connsiteX10" fmla="*/ 33 w 10000"/>
                <a:gd name="connsiteY10" fmla="*/ 7124 h 10679"/>
                <a:gd name="connsiteX11" fmla="*/ 2 w 10000"/>
                <a:gd name="connsiteY11" fmla="*/ 1202 h 1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10679">
                  <a:moveTo>
                    <a:pt x="2" y="1202"/>
                  </a:moveTo>
                  <a:cubicBezTo>
                    <a:pt x="2" y="1633"/>
                    <a:pt x="1612" y="4321"/>
                    <a:pt x="2417" y="4579"/>
                  </a:cubicBezTo>
                  <a:cubicBezTo>
                    <a:pt x="3222" y="4837"/>
                    <a:pt x="4093" y="3486"/>
                    <a:pt x="4834" y="2749"/>
                  </a:cubicBezTo>
                  <a:cubicBezTo>
                    <a:pt x="5574" y="2012"/>
                    <a:pt x="6368" y="543"/>
                    <a:pt x="6855" y="152"/>
                  </a:cubicBezTo>
                  <a:cubicBezTo>
                    <a:pt x="7343" y="-238"/>
                    <a:pt x="7369" y="229"/>
                    <a:pt x="7761" y="405"/>
                  </a:cubicBezTo>
                  <a:cubicBezTo>
                    <a:pt x="8153" y="580"/>
                    <a:pt x="9637" y="3442"/>
                    <a:pt x="10000" y="4485"/>
                  </a:cubicBezTo>
                  <a:cubicBezTo>
                    <a:pt x="9990" y="6428"/>
                    <a:pt x="9948" y="8737"/>
                    <a:pt x="9938" y="10679"/>
                  </a:cubicBezTo>
                  <a:cubicBezTo>
                    <a:pt x="9938" y="10249"/>
                    <a:pt x="8298" y="6484"/>
                    <a:pt x="7559" y="5937"/>
                  </a:cubicBezTo>
                  <a:cubicBezTo>
                    <a:pt x="6820" y="5390"/>
                    <a:pt x="6352" y="6720"/>
                    <a:pt x="5505" y="7397"/>
                  </a:cubicBezTo>
                  <a:cubicBezTo>
                    <a:pt x="4659" y="8073"/>
                    <a:pt x="3864" y="10000"/>
                    <a:pt x="2479" y="10000"/>
                  </a:cubicBezTo>
                  <a:cubicBezTo>
                    <a:pt x="1094" y="10000"/>
                    <a:pt x="33" y="7555"/>
                    <a:pt x="33" y="7124"/>
                  </a:cubicBezTo>
                  <a:cubicBezTo>
                    <a:pt x="43" y="3934"/>
                    <a:pt x="-8" y="4392"/>
                    <a:pt x="2" y="1202"/>
                  </a:cubicBezTo>
                  <a:close/>
                </a:path>
              </a:pathLst>
            </a:custGeom>
            <a:solidFill>
              <a:schemeClr val="bg1">
                <a:alpha val="69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자유형 95"/>
            <p:cNvSpPr/>
            <p:nvPr/>
          </p:nvSpPr>
          <p:spPr>
            <a:xfrm>
              <a:off x="3969246" y="5154532"/>
              <a:ext cx="3050679" cy="107139"/>
            </a:xfrm>
            <a:custGeom>
              <a:avLst/>
              <a:gdLst>
                <a:gd name="connsiteX0" fmla="*/ 0 w 1847850"/>
                <a:gd name="connsiteY0" fmla="*/ 352539 h 377955"/>
                <a:gd name="connsiteX1" fmla="*/ 542925 w 1847850"/>
                <a:gd name="connsiteY1" fmla="*/ 114 h 377955"/>
                <a:gd name="connsiteX2" fmla="*/ 1076325 w 1847850"/>
                <a:gd name="connsiteY2" fmla="*/ 314439 h 377955"/>
                <a:gd name="connsiteX3" fmla="*/ 1466850 w 1847850"/>
                <a:gd name="connsiteY3" fmla="*/ 362064 h 377955"/>
                <a:gd name="connsiteX4" fmla="*/ 1847850 w 1847850"/>
                <a:gd name="connsiteY4" fmla="*/ 114414 h 37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50" h="377955">
                  <a:moveTo>
                    <a:pt x="0" y="352539"/>
                  </a:moveTo>
                  <a:cubicBezTo>
                    <a:pt x="181769" y="179501"/>
                    <a:pt x="363538" y="6464"/>
                    <a:pt x="542925" y="114"/>
                  </a:cubicBezTo>
                  <a:cubicBezTo>
                    <a:pt x="722312" y="-6236"/>
                    <a:pt x="922338" y="254114"/>
                    <a:pt x="1076325" y="314439"/>
                  </a:cubicBezTo>
                  <a:cubicBezTo>
                    <a:pt x="1230312" y="374764"/>
                    <a:pt x="1338263" y="395401"/>
                    <a:pt x="1466850" y="362064"/>
                  </a:cubicBezTo>
                  <a:cubicBezTo>
                    <a:pt x="1595437" y="328727"/>
                    <a:pt x="1738313" y="168389"/>
                    <a:pt x="1847850" y="114414"/>
                  </a:cubicBezTo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자유형 96"/>
            <p:cNvSpPr/>
            <p:nvPr/>
          </p:nvSpPr>
          <p:spPr>
            <a:xfrm>
              <a:off x="3969246" y="5032874"/>
              <a:ext cx="3050679" cy="107139"/>
            </a:xfrm>
            <a:custGeom>
              <a:avLst/>
              <a:gdLst>
                <a:gd name="connsiteX0" fmla="*/ 0 w 1847850"/>
                <a:gd name="connsiteY0" fmla="*/ 352539 h 377955"/>
                <a:gd name="connsiteX1" fmla="*/ 542925 w 1847850"/>
                <a:gd name="connsiteY1" fmla="*/ 114 h 377955"/>
                <a:gd name="connsiteX2" fmla="*/ 1076325 w 1847850"/>
                <a:gd name="connsiteY2" fmla="*/ 314439 h 377955"/>
                <a:gd name="connsiteX3" fmla="*/ 1466850 w 1847850"/>
                <a:gd name="connsiteY3" fmla="*/ 362064 h 377955"/>
                <a:gd name="connsiteX4" fmla="*/ 1847850 w 1847850"/>
                <a:gd name="connsiteY4" fmla="*/ 114414 h 37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50" h="377955">
                  <a:moveTo>
                    <a:pt x="0" y="352539"/>
                  </a:moveTo>
                  <a:cubicBezTo>
                    <a:pt x="181769" y="179501"/>
                    <a:pt x="363538" y="6464"/>
                    <a:pt x="542925" y="114"/>
                  </a:cubicBezTo>
                  <a:cubicBezTo>
                    <a:pt x="722312" y="-6236"/>
                    <a:pt x="922338" y="254114"/>
                    <a:pt x="1076325" y="314439"/>
                  </a:cubicBezTo>
                  <a:cubicBezTo>
                    <a:pt x="1230312" y="374764"/>
                    <a:pt x="1338263" y="395401"/>
                    <a:pt x="1466850" y="362064"/>
                  </a:cubicBezTo>
                  <a:cubicBezTo>
                    <a:pt x="1595437" y="328727"/>
                    <a:pt x="1738313" y="168389"/>
                    <a:pt x="1847850" y="114414"/>
                  </a:cubicBezTo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8" name="타원 97"/>
          <p:cNvSpPr/>
          <p:nvPr/>
        </p:nvSpPr>
        <p:spPr>
          <a:xfrm>
            <a:off x="3263998" y="4933053"/>
            <a:ext cx="639807" cy="639807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3120892" y="4827948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6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95350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698942" y="1359459"/>
            <a:ext cx="3168000" cy="45178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Style feed(</a:t>
            </a:r>
            <a:r>
              <a:rPr lang="ko-KR" altLang="en-US" dirty="0" smtClean="0"/>
              <a:t>상세화면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홈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메인 </a:t>
            </a:r>
            <a:r>
              <a:rPr lang="en-US" altLang="ko-KR" dirty="0" smtClean="0"/>
              <a:t>&gt; Style feed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89619" y="999419"/>
            <a:ext cx="3168352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19872" y="1053443"/>
            <a:ext cx="360000" cy="32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3" name="그룹 52"/>
          <p:cNvGrpSpPr>
            <a:grpSpLocks noChangeAspect="1"/>
          </p:cNvGrpSpPr>
          <p:nvPr/>
        </p:nvGrpSpPr>
        <p:grpSpPr bwMode="auto">
          <a:xfrm>
            <a:off x="3496455" y="1134076"/>
            <a:ext cx="144000" cy="190589"/>
            <a:chOff x="3631232" y="2174677"/>
            <a:chExt cx="75633" cy="100040"/>
          </a:xfrm>
        </p:grpSpPr>
        <p:sp>
          <p:nvSpPr>
            <p:cNvPr id="14" name="타원 13"/>
            <p:cNvSpPr/>
            <p:nvPr/>
          </p:nvSpPr>
          <p:spPr bwMode="auto">
            <a:xfrm>
              <a:off x="3631232" y="2174677"/>
              <a:ext cx="74520" cy="744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 bwMode="auto">
            <a:xfrm rot="2700000">
              <a:off x="3681855" y="2249708"/>
              <a:ext cx="500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1553715" y="1030777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Tagazine</a:t>
            </a:r>
            <a:endParaRPr lang="ko-KR" altLang="en-US" b="1" dirty="0"/>
          </a:p>
        </p:txBody>
      </p:sp>
      <p:graphicFrame>
        <p:nvGraphicFramePr>
          <p:cNvPr id="53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757513"/>
              </p:ext>
            </p:extLst>
          </p:nvPr>
        </p:nvGraphicFramePr>
        <p:xfrm>
          <a:off x="6551968" y="686642"/>
          <a:ext cx="2592032" cy="1712160"/>
        </p:xfrm>
        <a:graphic>
          <a:graphicData uri="http://schemas.openxmlformats.org/drawingml/2006/table">
            <a:tbl>
              <a:tblPr/>
              <a:tblGrid>
                <a:gridCol w="288032"/>
                <a:gridCol w="2304000"/>
              </a:tblGrid>
              <a:tr h="1597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45706" marB="45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뒤로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Style feed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업로드 날짜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605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Style feed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상세화면 앞뒤 이동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개발시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수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이미지에 등록된 태그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 정보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3" name="직선 연결선 32"/>
          <p:cNvCxnSpPr/>
          <p:nvPr/>
        </p:nvCxnSpPr>
        <p:spPr>
          <a:xfrm>
            <a:off x="689619" y="1431467"/>
            <a:ext cx="3168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2" b="8095"/>
          <a:stretch/>
        </p:blipFill>
        <p:spPr bwMode="auto">
          <a:xfrm>
            <a:off x="831528" y="1863516"/>
            <a:ext cx="2880320" cy="2933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831528" y="4869160"/>
            <a:ext cx="2869835" cy="403254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      3   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ㅣ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            8   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ㅣ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          10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60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30838" y="4926787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22758" y="4926787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jh-pc\Desktop\받은파일\1382300301_monotone_arrow_back_lef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27" y="999419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8590" y="1503475"/>
            <a:ext cx="21602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chemeClr val="bg1"/>
                </a:solidFill>
              </a:rPr>
              <a:t>2013.10.21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pic>
        <p:nvPicPr>
          <p:cNvPr id="6148" name="Picture 4" descr="C:\Users\ljh-pc\Desktop\받은파일\1382300677_monotone_paper_clip_attachment_documen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12" y="489078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89619" y="999419"/>
            <a:ext cx="3168352" cy="48778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467544" y="868679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1</a:t>
            </a:r>
            <a:endParaRPr lang="ko-KR" altLang="en-US" sz="1500" b="1" dirty="0"/>
          </a:p>
        </p:txBody>
      </p:sp>
      <p:sp>
        <p:nvSpPr>
          <p:cNvPr id="96" name="타원 95"/>
          <p:cNvSpPr/>
          <p:nvPr/>
        </p:nvSpPr>
        <p:spPr>
          <a:xfrm>
            <a:off x="467544" y="1470685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2</a:t>
            </a:r>
            <a:endParaRPr lang="ko-KR" altLang="en-US" sz="1500" b="1" dirty="0"/>
          </a:p>
        </p:txBody>
      </p:sp>
      <p:sp>
        <p:nvSpPr>
          <p:cNvPr id="98" name="타원 97"/>
          <p:cNvSpPr/>
          <p:nvPr/>
        </p:nvSpPr>
        <p:spPr>
          <a:xfrm>
            <a:off x="467544" y="4889373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4</a:t>
            </a:r>
            <a:endParaRPr lang="ko-KR" altLang="en-US" sz="1500" b="1" dirty="0"/>
          </a:p>
        </p:txBody>
      </p:sp>
      <p:pic>
        <p:nvPicPr>
          <p:cNvPr id="6149" name="Picture 5" descr="C:\Users\ljh-pc\Desktop\아이콘\1374582871_monotone_arrow_next_right.png"/>
          <p:cNvPicPr>
            <a:picLocks noChangeAspect="1" noChangeArrowheads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9712" y="281698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5" descr="C:\Users\ljh-pc\Desktop\아이콘\1374582871_monotone_arrow_next_right.png"/>
          <p:cNvPicPr>
            <a:picLocks noChangeAspect="1" noChangeArrowheads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923" y="281698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타원 96"/>
          <p:cNvSpPr/>
          <p:nvPr/>
        </p:nvSpPr>
        <p:spPr>
          <a:xfrm>
            <a:off x="678438" y="2704625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3</a:t>
            </a:r>
            <a:endParaRPr lang="ko-KR" altLang="en-US" sz="1500" b="1" dirty="0"/>
          </a:p>
        </p:txBody>
      </p:sp>
      <p:sp>
        <p:nvSpPr>
          <p:cNvPr id="42" name="오각형 41"/>
          <p:cNvSpPr/>
          <p:nvPr/>
        </p:nvSpPr>
        <p:spPr>
          <a:xfrm flipH="1">
            <a:off x="2547578" y="3989171"/>
            <a:ext cx="499803" cy="329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500" b="1" dirty="0"/>
          </a:p>
        </p:txBody>
      </p:sp>
      <p:pic>
        <p:nvPicPr>
          <p:cNvPr id="103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5" t="1380" r="28838" b="50000"/>
          <a:stretch/>
        </p:blipFill>
        <p:spPr bwMode="auto">
          <a:xfrm>
            <a:off x="2763602" y="3989171"/>
            <a:ext cx="283779" cy="32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6" name="직사각형 105"/>
          <p:cNvSpPr/>
          <p:nvPr/>
        </p:nvSpPr>
        <p:spPr>
          <a:xfrm>
            <a:off x="803763" y="5381687"/>
            <a:ext cx="942155" cy="32960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 err="1" smtClean="0"/>
              <a:t>Mixxo</a:t>
            </a:r>
            <a:endParaRPr lang="ko-KR" altLang="en-US" sz="1500" b="1" dirty="0"/>
          </a:p>
        </p:txBody>
      </p:sp>
      <p:pic>
        <p:nvPicPr>
          <p:cNvPr id="107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5" t="2760" r="73948" b="48620"/>
          <a:stretch/>
        </p:blipFill>
        <p:spPr bwMode="auto">
          <a:xfrm>
            <a:off x="755576" y="5381687"/>
            <a:ext cx="283779" cy="32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1835696" y="5381687"/>
            <a:ext cx="942155" cy="32960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 err="1" smtClean="0"/>
              <a:t>Mixxo</a:t>
            </a:r>
            <a:endParaRPr lang="ko-KR" altLang="en-US" sz="1500" b="1" dirty="0"/>
          </a:p>
        </p:txBody>
      </p:sp>
      <p:pic>
        <p:nvPicPr>
          <p:cNvPr id="109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5" t="1380" r="28838" b="50000"/>
          <a:stretch/>
        </p:blipFill>
        <p:spPr bwMode="auto">
          <a:xfrm>
            <a:off x="1835696" y="5381687"/>
            <a:ext cx="283779" cy="32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" name="직사각형 109"/>
          <p:cNvSpPr/>
          <p:nvPr/>
        </p:nvSpPr>
        <p:spPr>
          <a:xfrm>
            <a:off x="2905890" y="5381687"/>
            <a:ext cx="942155" cy="32960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 err="1" smtClean="0"/>
              <a:t>Mixxo</a:t>
            </a:r>
            <a:endParaRPr lang="ko-KR" altLang="en-US" sz="1500" b="1" dirty="0"/>
          </a:p>
        </p:txBody>
      </p:sp>
      <p:pic>
        <p:nvPicPr>
          <p:cNvPr id="111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0" t="51380" r="86123"/>
          <a:stretch/>
        </p:blipFill>
        <p:spPr bwMode="auto">
          <a:xfrm>
            <a:off x="2905890" y="5381687"/>
            <a:ext cx="283779" cy="32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타원 111"/>
          <p:cNvSpPr/>
          <p:nvPr/>
        </p:nvSpPr>
        <p:spPr>
          <a:xfrm>
            <a:off x="467544" y="5346573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5</a:t>
            </a:r>
            <a:endParaRPr lang="ko-KR" altLang="en-US" sz="1500" b="1" dirty="0"/>
          </a:p>
        </p:txBody>
      </p:sp>
      <p:sp>
        <p:nvSpPr>
          <p:cNvPr id="113" name="직사각형 112"/>
          <p:cNvSpPr/>
          <p:nvPr/>
        </p:nvSpPr>
        <p:spPr>
          <a:xfrm>
            <a:off x="4541604" y="3068961"/>
            <a:ext cx="3168000" cy="3111246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4532281" y="2708920"/>
            <a:ext cx="3168352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7236296" y="2762944"/>
            <a:ext cx="360000" cy="32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16" name="그룹 52"/>
          <p:cNvGrpSpPr>
            <a:grpSpLocks noChangeAspect="1"/>
          </p:cNvGrpSpPr>
          <p:nvPr/>
        </p:nvGrpSpPr>
        <p:grpSpPr bwMode="auto">
          <a:xfrm>
            <a:off x="7312879" y="2843577"/>
            <a:ext cx="144000" cy="190589"/>
            <a:chOff x="3631232" y="2174677"/>
            <a:chExt cx="75633" cy="100040"/>
          </a:xfrm>
        </p:grpSpPr>
        <p:sp>
          <p:nvSpPr>
            <p:cNvPr id="117" name="타원 116"/>
            <p:cNvSpPr/>
            <p:nvPr/>
          </p:nvSpPr>
          <p:spPr bwMode="auto">
            <a:xfrm>
              <a:off x="3631232" y="2174677"/>
              <a:ext cx="74520" cy="744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8" name="직선 연결선 117"/>
            <p:cNvCxnSpPr/>
            <p:nvPr/>
          </p:nvCxnSpPr>
          <p:spPr bwMode="auto">
            <a:xfrm rot="2700000">
              <a:off x="3681855" y="2249708"/>
              <a:ext cx="500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/>
          <p:cNvSpPr txBox="1"/>
          <p:nvPr/>
        </p:nvSpPr>
        <p:spPr>
          <a:xfrm>
            <a:off x="5396377" y="274027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Tagazine</a:t>
            </a:r>
            <a:endParaRPr lang="ko-KR" altLang="en-US" b="1" dirty="0"/>
          </a:p>
        </p:txBody>
      </p:sp>
      <p:cxnSp>
        <p:nvCxnSpPr>
          <p:cNvPr id="120" name="직선 연결선 119"/>
          <p:cNvCxnSpPr/>
          <p:nvPr/>
        </p:nvCxnSpPr>
        <p:spPr>
          <a:xfrm>
            <a:off x="4532281" y="3140968"/>
            <a:ext cx="3168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1" b="19272"/>
          <a:stretch/>
        </p:blipFill>
        <p:spPr bwMode="auto">
          <a:xfrm>
            <a:off x="4674190" y="3573017"/>
            <a:ext cx="2880320" cy="25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" descr="C:\Users\ljh-pc\Desktop\받은파일\1382300301_monotone_arrow_back_lef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789" y="270892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TextBox 127"/>
          <p:cNvSpPr txBox="1"/>
          <p:nvPr/>
        </p:nvSpPr>
        <p:spPr>
          <a:xfrm>
            <a:off x="4541252" y="3212976"/>
            <a:ext cx="21602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chemeClr val="bg1"/>
                </a:solidFill>
              </a:rPr>
              <a:t>2013.10.21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532281" y="2708921"/>
            <a:ext cx="3168352" cy="347128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5" name="Picture 5" descr="C:\Users\ljh-pc\Desktop\아이콘\1374582871_monotone_arrow_next_right.png"/>
          <p:cNvPicPr>
            <a:picLocks noChangeAspect="1" noChangeArrowheads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02374" y="4526485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5" descr="C:\Users\ljh-pc\Desktop\아이콘\1374582871_monotone_arrow_next_right.png"/>
          <p:cNvPicPr>
            <a:picLocks noChangeAspect="1" noChangeArrowheads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85" y="4526485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직사각형 137"/>
          <p:cNvSpPr/>
          <p:nvPr/>
        </p:nvSpPr>
        <p:spPr>
          <a:xfrm>
            <a:off x="6326430" y="4130389"/>
            <a:ext cx="942155" cy="32960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 err="1" smtClean="0"/>
              <a:t>Mixxo</a:t>
            </a:r>
            <a:endParaRPr lang="ko-KR" altLang="en-US" sz="1500" b="1" dirty="0"/>
          </a:p>
        </p:txBody>
      </p:sp>
      <p:pic>
        <p:nvPicPr>
          <p:cNvPr id="139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5" t="2760" r="73948" b="48620"/>
          <a:stretch/>
        </p:blipFill>
        <p:spPr bwMode="auto">
          <a:xfrm>
            <a:off x="6326430" y="4130389"/>
            <a:ext cx="283779" cy="32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0" name="직사각형 139"/>
          <p:cNvSpPr/>
          <p:nvPr/>
        </p:nvSpPr>
        <p:spPr>
          <a:xfrm>
            <a:off x="6152118" y="5723910"/>
            <a:ext cx="942155" cy="32960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 err="1" smtClean="0"/>
              <a:t>Mixxo</a:t>
            </a:r>
            <a:endParaRPr lang="ko-KR" altLang="en-US" sz="1500" b="1" dirty="0"/>
          </a:p>
        </p:txBody>
      </p:sp>
      <p:pic>
        <p:nvPicPr>
          <p:cNvPr id="141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5" t="1380" r="28838" b="50000"/>
          <a:stretch/>
        </p:blipFill>
        <p:spPr bwMode="auto">
          <a:xfrm>
            <a:off x="6152118" y="5723910"/>
            <a:ext cx="283779" cy="32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1" name="직사각형 150"/>
          <p:cNvSpPr/>
          <p:nvPr/>
        </p:nvSpPr>
        <p:spPr>
          <a:xfrm>
            <a:off x="4522707" y="3176920"/>
            <a:ext cx="3168000" cy="3042591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50000"/>
                  <a:lumOff val="50000"/>
                  <a:alpha val="70000"/>
                </a:schemeClr>
              </a:gs>
              <a:gs pos="100000">
                <a:schemeClr val="bg1">
                  <a:lumMod val="65000"/>
                  <a:alpha val="6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2" name="내용 개체 틀 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5048574"/>
              </p:ext>
            </p:extLst>
          </p:nvPr>
        </p:nvGraphicFramePr>
        <p:xfrm>
          <a:off x="4893227" y="3864940"/>
          <a:ext cx="2399781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621"/>
                <a:gridCol w="1440160"/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Brand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Mixxo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신사 구두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Purchasing place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온라인구매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53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0" t="51380" r="86123"/>
          <a:stretch/>
        </p:blipFill>
        <p:spPr bwMode="auto">
          <a:xfrm>
            <a:off x="4903790" y="3881448"/>
            <a:ext cx="309948" cy="3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4" name="그룹 153"/>
          <p:cNvGrpSpPr/>
          <p:nvPr/>
        </p:nvGrpSpPr>
        <p:grpSpPr>
          <a:xfrm>
            <a:off x="4283968" y="5989895"/>
            <a:ext cx="3672408" cy="391433"/>
            <a:chOff x="3935521" y="5016080"/>
            <a:chExt cx="3118128" cy="278815"/>
          </a:xfrm>
        </p:grpSpPr>
        <p:sp>
          <p:nvSpPr>
            <p:cNvPr id="155" name="순서도: 천공 테이프 18"/>
            <p:cNvSpPr/>
            <p:nvPr/>
          </p:nvSpPr>
          <p:spPr>
            <a:xfrm flipH="1">
              <a:off x="3935521" y="5016080"/>
              <a:ext cx="3118128" cy="278815"/>
            </a:xfrm>
            <a:custGeom>
              <a:avLst/>
              <a:gdLst>
                <a:gd name="connsiteX0" fmla="*/ 0 w 10000"/>
                <a:gd name="connsiteY0" fmla="*/ 1000 h 10000"/>
                <a:gd name="connsiteX1" fmla="*/ 2500 w 10000"/>
                <a:gd name="connsiteY1" fmla="*/ 2000 h 10000"/>
                <a:gd name="connsiteX2" fmla="*/ 5000 w 10000"/>
                <a:gd name="connsiteY2" fmla="*/ 1000 h 10000"/>
                <a:gd name="connsiteX3" fmla="*/ 7500 w 10000"/>
                <a:gd name="connsiteY3" fmla="*/ 0 h 10000"/>
                <a:gd name="connsiteX4" fmla="*/ 10000 w 10000"/>
                <a:gd name="connsiteY4" fmla="*/ 1000 h 10000"/>
                <a:gd name="connsiteX5" fmla="*/ 10000 w 10000"/>
                <a:gd name="connsiteY5" fmla="*/ 9000 h 10000"/>
                <a:gd name="connsiteX6" fmla="*/ 7500 w 10000"/>
                <a:gd name="connsiteY6" fmla="*/ 8000 h 10000"/>
                <a:gd name="connsiteX7" fmla="*/ 5000 w 10000"/>
                <a:gd name="connsiteY7" fmla="*/ 9000 h 10000"/>
                <a:gd name="connsiteX8" fmla="*/ 2500 w 10000"/>
                <a:gd name="connsiteY8" fmla="*/ 10000 h 10000"/>
                <a:gd name="connsiteX9" fmla="*/ 0 w 10000"/>
                <a:gd name="connsiteY9" fmla="*/ 9000 h 10000"/>
                <a:gd name="connsiteX10" fmla="*/ 0 w 10000"/>
                <a:gd name="connsiteY10" fmla="*/ 1000 h 10000"/>
                <a:gd name="connsiteX0" fmla="*/ 0 w 10000"/>
                <a:gd name="connsiteY0" fmla="*/ 1697 h 10697"/>
                <a:gd name="connsiteX1" fmla="*/ 2500 w 10000"/>
                <a:gd name="connsiteY1" fmla="*/ 2697 h 10697"/>
                <a:gd name="connsiteX2" fmla="*/ 5000 w 10000"/>
                <a:gd name="connsiteY2" fmla="*/ 1697 h 10697"/>
                <a:gd name="connsiteX3" fmla="*/ 7500 w 10000"/>
                <a:gd name="connsiteY3" fmla="*/ 0 h 10697"/>
                <a:gd name="connsiteX4" fmla="*/ 10000 w 10000"/>
                <a:gd name="connsiteY4" fmla="*/ 1697 h 10697"/>
                <a:gd name="connsiteX5" fmla="*/ 10000 w 10000"/>
                <a:gd name="connsiteY5" fmla="*/ 9697 h 10697"/>
                <a:gd name="connsiteX6" fmla="*/ 7500 w 10000"/>
                <a:gd name="connsiteY6" fmla="*/ 8697 h 10697"/>
                <a:gd name="connsiteX7" fmla="*/ 5000 w 10000"/>
                <a:gd name="connsiteY7" fmla="*/ 9697 h 10697"/>
                <a:gd name="connsiteX8" fmla="*/ 2500 w 10000"/>
                <a:gd name="connsiteY8" fmla="*/ 10697 h 10697"/>
                <a:gd name="connsiteX9" fmla="*/ 0 w 10000"/>
                <a:gd name="connsiteY9" fmla="*/ 9697 h 10697"/>
                <a:gd name="connsiteX10" fmla="*/ 0 w 10000"/>
                <a:gd name="connsiteY10" fmla="*/ 1697 h 10697"/>
                <a:gd name="connsiteX0" fmla="*/ 0 w 10000"/>
                <a:gd name="connsiteY0" fmla="*/ 1712 h 10712"/>
                <a:gd name="connsiteX1" fmla="*/ 2500 w 10000"/>
                <a:gd name="connsiteY1" fmla="*/ 2712 h 10712"/>
                <a:gd name="connsiteX2" fmla="*/ 5031 w 10000"/>
                <a:gd name="connsiteY2" fmla="*/ 2758 h 10712"/>
                <a:gd name="connsiteX3" fmla="*/ 7500 w 10000"/>
                <a:gd name="connsiteY3" fmla="*/ 15 h 10712"/>
                <a:gd name="connsiteX4" fmla="*/ 10000 w 10000"/>
                <a:gd name="connsiteY4" fmla="*/ 1712 h 10712"/>
                <a:gd name="connsiteX5" fmla="*/ 10000 w 10000"/>
                <a:gd name="connsiteY5" fmla="*/ 9712 h 10712"/>
                <a:gd name="connsiteX6" fmla="*/ 7500 w 10000"/>
                <a:gd name="connsiteY6" fmla="*/ 8712 h 10712"/>
                <a:gd name="connsiteX7" fmla="*/ 5000 w 10000"/>
                <a:gd name="connsiteY7" fmla="*/ 9712 h 10712"/>
                <a:gd name="connsiteX8" fmla="*/ 2500 w 10000"/>
                <a:gd name="connsiteY8" fmla="*/ 10712 h 10712"/>
                <a:gd name="connsiteX9" fmla="*/ 0 w 10000"/>
                <a:gd name="connsiteY9" fmla="*/ 9712 h 10712"/>
                <a:gd name="connsiteX10" fmla="*/ 0 w 10000"/>
                <a:gd name="connsiteY10" fmla="*/ 1712 h 10712"/>
                <a:gd name="connsiteX0" fmla="*/ 0 w 10000"/>
                <a:gd name="connsiteY0" fmla="*/ 1712 h 10712"/>
                <a:gd name="connsiteX1" fmla="*/ 2438 w 10000"/>
                <a:gd name="connsiteY1" fmla="*/ 3235 h 10712"/>
                <a:gd name="connsiteX2" fmla="*/ 5031 w 10000"/>
                <a:gd name="connsiteY2" fmla="*/ 2758 h 10712"/>
                <a:gd name="connsiteX3" fmla="*/ 7500 w 10000"/>
                <a:gd name="connsiteY3" fmla="*/ 15 h 10712"/>
                <a:gd name="connsiteX4" fmla="*/ 10000 w 10000"/>
                <a:gd name="connsiteY4" fmla="*/ 1712 h 10712"/>
                <a:gd name="connsiteX5" fmla="*/ 10000 w 10000"/>
                <a:gd name="connsiteY5" fmla="*/ 9712 h 10712"/>
                <a:gd name="connsiteX6" fmla="*/ 7500 w 10000"/>
                <a:gd name="connsiteY6" fmla="*/ 8712 h 10712"/>
                <a:gd name="connsiteX7" fmla="*/ 5000 w 10000"/>
                <a:gd name="connsiteY7" fmla="*/ 9712 h 10712"/>
                <a:gd name="connsiteX8" fmla="*/ 2500 w 10000"/>
                <a:gd name="connsiteY8" fmla="*/ 10712 h 10712"/>
                <a:gd name="connsiteX9" fmla="*/ 0 w 10000"/>
                <a:gd name="connsiteY9" fmla="*/ 9712 h 10712"/>
                <a:gd name="connsiteX10" fmla="*/ 0 w 10000"/>
                <a:gd name="connsiteY10" fmla="*/ 1712 h 10712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10000 w 10000"/>
                <a:gd name="connsiteY5" fmla="*/ 9369 h 10369"/>
                <a:gd name="connsiteX6" fmla="*/ 7500 w 10000"/>
                <a:gd name="connsiteY6" fmla="*/ 8369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10000 w 10000"/>
                <a:gd name="connsiteY5" fmla="*/ 9369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9969 w 10000"/>
                <a:gd name="connsiteY5" fmla="*/ 8846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9969 w 10000"/>
                <a:gd name="connsiteY5" fmla="*/ 8846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8497 h 10369"/>
                <a:gd name="connsiteX10" fmla="*/ 0 w 10000"/>
                <a:gd name="connsiteY10" fmla="*/ 1369 h 10369"/>
                <a:gd name="connsiteX0" fmla="*/ 0 w 10000"/>
                <a:gd name="connsiteY0" fmla="*/ 1369 h 9846"/>
                <a:gd name="connsiteX1" fmla="*/ 2438 w 10000"/>
                <a:gd name="connsiteY1" fmla="*/ 2892 h 9846"/>
                <a:gd name="connsiteX2" fmla="*/ 5031 w 10000"/>
                <a:gd name="connsiteY2" fmla="*/ 2415 h 9846"/>
                <a:gd name="connsiteX3" fmla="*/ 7656 w 10000"/>
                <a:gd name="connsiteY3" fmla="*/ 21 h 9846"/>
                <a:gd name="connsiteX4" fmla="*/ 10000 w 10000"/>
                <a:gd name="connsiteY4" fmla="*/ 1369 h 9846"/>
                <a:gd name="connsiteX5" fmla="*/ 9969 w 10000"/>
                <a:gd name="connsiteY5" fmla="*/ 8846 h 9846"/>
                <a:gd name="connsiteX6" fmla="*/ 7687 w 10000"/>
                <a:gd name="connsiteY6" fmla="*/ 7672 h 9846"/>
                <a:gd name="connsiteX7" fmla="*/ 5000 w 10000"/>
                <a:gd name="connsiteY7" fmla="*/ 9369 h 9846"/>
                <a:gd name="connsiteX8" fmla="*/ 2500 w 10000"/>
                <a:gd name="connsiteY8" fmla="*/ 9846 h 9846"/>
                <a:gd name="connsiteX9" fmla="*/ 0 w 10000"/>
                <a:gd name="connsiteY9" fmla="*/ 8497 h 9846"/>
                <a:gd name="connsiteX10" fmla="*/ 0 w 10000"/>
                <a:gd name="connsiteY10" fmla="*/ 1369 h 9846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792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084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084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3910 h 12520"/>
                <a:gd name="connsiteX1" fmla="*/ 2438 w 10000"/>
                <a:gd name="connsiteY1" fmla="*/ 5457 h 12520"/>
                <a:gd name="connsiteX2" fmla="*/ 5031 w 10000"/>
                <a:gd name="connsiteY2" fmla="*/ 4973 h 12520"/>
                <a:gd name="connsiteX3" fmla="*/ 7656 w 10000"/>
                <a:gd name="connsiteY3" fmla="*/ 2541 h 12520"/>
                <a:gd name="connsiteX4" fmla="*/ 7676 w 10000"/>
                <a:gd name="connsiteY4" fmla="*/ 18 h 12520"/>
                <a:gd name="connsiteX5" fmla="*/ 10000 w 10000"/>
                <a:gd name="connsiteY5" fmla="*/ 3910 h 12520"/>
                <a:gd name="connsiteX6" fmla="*/ 9969 w 10000"/>
                <a:gd name="connsiteY6" fmla="*/ 11504 h 12520"/>
                <a:gd name="connsiteX7" fmla="*/ 7687 w 10000"/>
                <a:gd name="connsiteY7" fmla="*/ 9604 h 12520"/>
                <a:gd name="connsiteX8" fmla="*/ 5000 w 10000"/>
                <a:gd name="connsiteY8" fmla="*/ 11505 h 12520"/>
                <a:gd name="connsiteX9" fmla="*/ 2500 w 10000"/>
                <a:gd name="connsiteY9" fmla="*/ 12520 h 12520"/>
                <a:gd name="connsiteX10" fmla="*/ 0 w 10000"/>
                <a:gd name="connsiteY10" fmla="*/ 11150 h 12520"/>
                <a:gd name="connsiteX11" fmla="*/ 0 w 10000"/>
                <a:gd name="connsiteY11" fmla="*/ 3910 h 12520"/>
                <a:gd name="connsiteX0" fmla="*/ 0 w 10000"/>
                <a:gd name="connsiteY0" fmla="*/ 3909 h 12519"/>
                <a:gd name="connsiteX1" fmla="*/ 2438 w 10000"/>
                <a:gd name="connsiteY1" fmla="*/ 5456 h 12519"/>
                <a:gd name="connsiteX2" fmla="*/ 4848 w 10000"/>
                <a:gd name="connsiteY2" fmla="*/ 3071 h 12519"/>
                <a:gd name="connsiteX3" fmla="*/ 7656 w 10000"/>
                <a:gd name="connsiteY3" fmla="*/ 2540 h 12519"/>
                <a:gd name="connsiteX4" fmla="*/ 7676 w 10000"/>
                <a:gd name="connsiteY4" fmla="*/ 17 h 12519"/>
                <a:gd name="connsiteX5" fmla="*/ 10000 w 10000"/>
                <a:gd name="connsiteY5" fmla="*/ 3909 h 12519"/>
                <a:gd name="connsiteX6" fmla="*/ 9969 w 10000"/>
                <a:gd name="connsiteY6" fmla="*/ 11503 h 12519"/>
                <a:gd name="connsiteX7" fmla="*/ 7687 w 10000"/>
                <a:gd name="connsiteY7" fmla="*/ 9603 h 12519"/>
                <a:gd name="connsiteX8" fmla="*/ 5000 w 10000"/>
                <a:gd name="connsiteY8" fmla="*/ 11504 h 12519"/>
                <a:gd name="connsiteX9" fmla="*/ 2500 w 10000"/>
                <a:gd name="connsiteY9" fmla="*/ 12519 h 12519"/>
                <a:gd name="connsiteX10" fmla="*/ 0 w 10000"/>
                <a:gd name="connsiteY10" fmla="*/ 11149 h 12519"/>
                <a:gd name="connsiteX11" fmla="*/ 0 w 10000"/>
                <a:gd name="connsiteY11" fmla="*/ 3909 h 12519"/>
                <a:gd name="connsiteX0" fmla="*/ 0 w 10000"/>
                <a:gd name="connsiteY0" fmla="*/ 4830 h 13440"/>
                <a:gd name="connsiteX1" fmla="*/ 2438 w 10000"/>
                <a:gd name="connsiteY1" fmla="*/ 6377 h 13440"/>
                <a:gd name="connsiteX2" fmla="*/ 4848 w 10000"/>
                <a:gd name="connsiteY2" fmla="*/ 3992 h 13440"/>
                <a:gd name="connsiteX3" fmla="*/ 6864 w 10000"/>
                <a:gd name="connsiteY3" fmla="*/ 134 h 13440"/>
                <a:gd name="connsiteX4" fmla="*/ 7676 w 10000"/>
                <a:gd name="connsiteY4" fmla="*/ 938 h 13440"/>
                <a:gd name="connsiteX5" fmla="*/ 10000 w 10000"/>
                <a:gd name="connsiteY5" fmla="*/ 4830 h 13440"/>
                <a:gd name="connsiteX6" fmla="*/ 9969 w 10000"/>
                <a:gd name="connsiteY6" fmla="*/ 12424 h 13440"/>
                <a:gd name="connsiteX7" fmla="*/ 7687 w 10000"/>
                <a:gd name="connsiteY7" fmla="*/ 10524 h 13440"/>
                <a:gd name="connsiteX8" fmla="*/ 5000 w 10000"/>
                <a:gd name="connsiteY8" fmla="*/ 12425 h 13440"/>
                <a:gd name="connsiteX9" fmla="*/ 2500 w 10000"/>
                <a:gd name="connsiteY9" fmla="*/ 13440 h 13440"/>
                <a:gd name="connsiteX10" fmla="*/ 0 w 10000"/>
                <a:gd name="connsiteY10" fmla="*/ 12070 h 13440"/>
                <a:gd name="connsiteX11" fmla="*/ 0 w 10000"/>
                <a:gd name="connsiteY11" fmla="*/ 4830 h 13440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533 h 13839"/>
                <a:gd name="connsiteX4" fmla="*/ 7676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676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518 w 10000"/>
                <a:gd name="connsiteY8" fmla="*/ 10447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566 w 10000"/>
                <a:gd name="connsiteY7" fmla="*/ 8546 h 13839"/>
                <a:gd name="connsiteX8" fmla="*/ 5518 w 10000"/>
                <a:gd name="connsiteY8" fmla="*/ 10447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2 w 9972"/>
                <a:gd name="connsiteY0" fmla="*/ 0 h 13839"/>
                <a:gd name="connsiteX1" fmla="*/ 2410 w 9972"/>
                <a:gd name="connsiteY1" fmla="*/ 6776 h 13839"/>
                <a:gd name="connsiteX2" fmla="*/ 4820 w 9972"/>
                <a:gd name="connsiteY2" fmla="*/ 4391 h 13839"/>
                <a:gd name="connsiteX3" fmla="*/ 6836 w 9972"/>
                <a:gd name="connsiteY3" fmla="*/ 1008 h 13839"/>
                <a:gd name="connsiteX4" fmla="*/ 7739 w 9972"/>
                <a:gd name="connsiteY4" fmla="*/ 1337 h 13839"/>
                <a:gd name="connsiteX5" fmla="*/ 9972 w 9972"/>
                <a:gd name="connsiteY5" fmla="*/ 5229 h 13839"/>
                <a:gd name="connsiteX6" fmla="*/ 9941 w 9972"/>
                <a:gd name="connsiteY6" fmla="*/ 12823 h 13839"/>
                <a:gd name="connsiteX7" fmla="*/ 7538 w 9972"/>
                <a:gd name="connsiteY7" fmla="*/ 8546 h 13839"/>
                <a:gd name="connsiteX8" fmla="*/ 5490 w 9972"/>
                <a:gd name="connsiteY8" fmla="*/ 10447 h 13839"/>
                <a:gd name="connsiteX9" fmla="*/ 2472 w 9972"/>
                <a:gd name="connsiteY9" fmla="*/ 13839 h 13839"/>
                <a:gd name="connsiteX10" fmla="*/ 33 w 9972"/>
                <a:gd name="connsiteY10" fmla="*/ 10092 h 13839"/>
                <a:gd name="connsiteX11" fmla="*/ 2 w 9972"/>
                <a:gd name="connsiteY11" fmla="*/ 0 h 13839"/>
                <a:gd name="connsiteX0" fmla="*/ 2 w 10000"/>
                <a:gd name="connsiteY0" fmla="*/ 1132 h 9415"/>
                <a:gd name="connsiteX1" fmla="*/ 2417 w 10000"/>
                <a:gd name="connsiteY1" fmla="*/ 4311 h 9415"/>
                <a:gd name="connsiteX2" fmla="*/ 4834 w 10000"/>
                <a:gd name="connsiteY2" fmla="*/ 2588 h 9415"/>
                <a:gd name="connsiteX3" fmla="*/ 6855 w 10000"/>
                <a:gd name="connsiteY3" fmla="*/ 143 h 9415"/>
                <a:gd name="connsiteX4" fmla="*/ 7761 w 10000"/>
                <a:gd name="connsiteY4" fmla="*/ 381 h 9415"/>
                <a:gd name="connsiteX5" fmla="*/ 10000 w 10000"/>
                <a:gd name="connsiteY5" fmla="*/ 3193 h 9415"/>
                <a:gd name="connsiteX6" fmla="*/ 9969 w 10000"/>
                <a:gd name="connsiteY6" fmla="*/ 8681 h 9415"/>
                <a:gd name="connsiteX7" fmla="*/ 7559 w 10000"/>
                <a:gd name="connsiteY7" fmla="*/ 5590 h 9415"/>
                <a:gd name="connsiteX8" fmla="*/ 5505 w 10000"/>
                <a:gd name="connsiteY8" fmla="*/ 6964 h 9415"/>
                <a:gd name="connsiteX9" fmla="*/ 2479 w 10000"/>
                <a:gd name="connsiteY9" fmla="*/ 9415 h 9415"/>
                <a:gd name="connsiteX10" fmla="*/ 33 w 10000"/>
                <a:gd name="connsiteY10" fmla="*/ 6707 h 9415"/>
                <a:gd name="connsiteX11" fmla="*/ 2 w 10000"/>
                <a:gd name="connsiteY11" fmla="*/ 1132 h 9415"/>
                <a:gd name="connsiteX0" fmla="*/ 2 w 10000"/>
                <a:gd name="connsiteY0" fmla="*/ 1202 h 10000"/>
                <a:gd name="connsiteX1" fmla="*/ 2417 w 10000"/>
                <a:gd name="connsiteY1" fmla="*/ 4579 h 10000"/>
                <a:gd name="connsiteX2" fmla="*/ 4834 w 10000"/>
                <a:gd name="connsiteY2" fmla="*/ 2749 h 10000"/>
                <a:gd name="connsiteX3" fmla="*/ 6855 w 10000"/>
                <a:gd name="connsiteY3" fmla="*/ 152 h 10000"/>
                <a:gd name="connsiteX4" fmla="*/ 7761 w 10000"/>
                <a:gd name="connsiteY4" fmla="*/ 405 h 10000"/>
                <a:gd name="connsiteX5" fmla="*/ 10000 w 10000"/>
                <a:gd name="connsiteY5" fmla="*/ 4485 h 10000"/>
                <a:gd name="connsiteX6" fmla="*/ 9969 w 10000"/>
                <a:gd name="connsiteY6" fmla="*/ 9220 h 10000"/>
                <a:gd name="connsiteX7" fmla="*/ 7559 w 10000"/>
                <a:gd name="connsiteY7" fmla="*/ 5937 h 10000"/>
                <a:gd name="connsiteX8" fmla="*/ 5505 w 10000"/>
                <a:gd name="connsiteY8" fmla="*/ 7397 h 10000"/>
                <a:gd name="connsiteX9" fmla="*/ 2479 w 10000"/>
                <a:gd name="connsiteY9" fmla="*/ 10000 h 10000"/>
                <a:gd name="connsiteX10" fmla="*/ 33 w 10000"/>
                <a:gd name="connsiteY10" fmla="*/ 7124 h 10000"/>
                <a:gd name="connsiteX11" fmla="*/ 2 w 10000"/>
                <a:gd name="connsiteY11" fmla="*/ 1202 h 10000"/>
                <a:gd name="connsiteX0" fmla="*/ 2 w 10000"/>
                <a:gd name="connsiteY0" fmla="*/ 1202 h 10679"/>
                <a:gd name="connsiteX1" fmla="*/ 2417 w 10000"/>
                <a:gd name="connsiteY1" fmla="*/ 4579 h 10679"/>
                <a:gd name="connsiteX2" fmla="*/ 4834 w 10000"/>
                <a:gd name="connsiteY2" fmla="*/ 2749 h 10679"/>
                <a:gd name="connsiteX3" fmla="*/ 6855 w 10000"/>
                <a:gd name="connsiteY3" fmla="*/ 152 h 10679"/>
                <a:gd name="connsiteX4" fmla="*/ 7761 w 10000"/>
                <a:gd name="connsiteY4" fmla="*/ 405 h 10679"/>
                <a:gd name="connsiteX5" fmla="*/ 10000 w 10000"/>
                <a:gd name="connsiteY5" fmla="*/ 4485 h 10679"/>
                <a:gd name="connsiteX6" fmla="*/ 9938 w 10000"/>
                <a:gd name="connsiteY6" fmla="*/ 10679 h 10679"/>
                <a:gd name="connsiteX7" fmla="*/ 7559 w 10000"/>
                <a:gd name="connsiteY7" fmla="*/ 5937 h 10679"/>
                <a:gd name="connsiteX8" fmla="*/ 5505 w 10000"/>
                <a:gd name="connsiteY8" fmla="*/ 7397 h 10679"/>
                <a:gd name="connsiteX9" fmla="*/ 2479 w 10000"/>
                <a:gd name="connsiteY9" fmla="*/ 10000 h 10679"/>
                <a:gd name="connsiteX10" fmla="*/ 33 w 10000"/>
                <a:gd name="connsiteY10" fmla="*/ 7124 h 10679"/>
                <a:gd name="connsiteX11" fmla="*/ 2 w 10000"/>
                <a:gd name="connsiteY11" fmla="*/ 1202 h 1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10679">
                  <a:moveTo>
                    <a:pt x="2" y="1202"/>
                  </a:moveTo>
                  <a:cubicBezTo>
                    <a:pt x="2" y="1633"/>
                    <a:pt x="1612" y="4321"/>
                    <a:pt x="2417" y="4579"/>
                  </a:cubicBezTo>
                  <a:cubicBezTo>
                    <a:pt x="3222" y="4837"/>
                    <a:pt x="4093" y="3486"/>
                    <a:pt x="4834" y="2749"/>
                  </a:cubicBezTo>
                  <a:cubicBezTo>
                    <a:pt x="5574" y="2012"/>
                    <a:pt x="6368" y="543"/>
                    <a:pt x="6855" y="152"/>
                  </a:cubicBezTo>
                  <a:cubicBezTo>
                    <a:pt x="7343" y="-238"/>
                    <a:pt x="7369" y="229"/>
                    <a:pt x="7761" y="405"/>
                  </a:cubicBezTo>
                  <a:cubicBezTo>
                    <a:pt x="8153" y="580"/>
                    <a:pt x="9637" y="3442"/>
                    <a:pt x="10000" y="4485"/>
                  </a:cubicBezTo>
                  <a:cubicBezTo>
                    <a:pt x="9990" y="6428"/>
                    <a:pt x="9948" y="8737"/>
                    <a:pt x="9938" y="10679"/>
                  </a:cubicBezTo>
                  <a:cubicBezTo>
                    <a:pt x="9938" y="10249"/>
                    <a:pt x="8298" y="6484"/>
                    <a:pt x="7559" y="5937"/>
                  </a:cubicBezTo>
                  <a:cubicBezTo>
                    <a:pt x="6820" y="5390"/>
                    <a:pt x="6352" y="6720"/>
                    <a:pt x="5505" y="7397"/>
                  </a:cubicBezTo>
                  <a:cubicBezTo>
                    <a:pt x="4659" y="8073"/>
                    <a:pt x="3864" y="10000"/>
                    <a:pt x="2479" y="10000"/>
                  </a:cubicBezTo>
                  <a:cubicBezTo>
                    <a:pt x="1094" y="10000"/>
                    <a:pt x="33" y="7555"/>
                    <a:pt x="33" y="7124"/>
                  </a:cubicBezTo>
                  <a:cubicBezTo>
                    <a:pt x="43" y="3934"/>
                    <a:pt x="-8" y="4392"/>
                    <a:pt x="2" y="1202"/>
                  </a:cubicBezTo>
                  <a:close/>
                </a:path>
              </a:pathLst>
            </a:custGeom>
            <a:solidFill>
              <a:schemeClr val="bg1">
                <a:alpha val="69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자유형 155"/>
            <p:cNvSpPr/>
            <p:nvPr/>
          </p:nvSpPr>
          <p:spPr>
            <a:xfrm>
              <a:off x="3969246" y="5154532"/>
              <a:ext cx="3050679" cy="107139"/>
            </a:xfrm>
            <a:custGeom>
              <a:avLst/>
              <a:gdLst>
                <a:gd name="connsiteX0" fmla="*/ 0 w 1847850"/>
                <a:gd name="connsiteY0" fmla="*/ 352539 h 377955"/>
                <a:gd name="connsiteX1" fmla="*/ 542925 w 1847850"/>
                <a:gd name="connsiteY1" fmla="*/ 114 h 377955"/>
                <a:gd name="connsiteX2" fmla="*/ 1076325 w 1847850"/>
                <a:gd name="connsiteY2" fmla="*/ 314439 h 377955"/>
                <a:gd name="connsiteX3" fmla="*/ 1466850 w 1847850"/>
                <a:gd name="connsiteY3" fmla="*/ 362064 h 377955"/>
                <a:gd name="connsiteX4" fmla="*/ 1847850 w 1847850"/>
                <a:gd name="connsiteY4" fmla="*/ 114414 h 37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50" h="377955">
                  <a:moveTo>
                    <a:pt x="0" y="352539"/>
                  </a:moveTo>
                  <a:cubicBezTo>
                    <a:pt x="181769" y="179501"/>
                    <a:pt x="363538" y="6464"/>
                    <a:pt x="542925" y="114"/>
                  </a:cubicBezTo>
                  <a:cubicBezTo>
                    <a:pt x="722312" y="-6236"/>
                    <a:pt x="922338" y="254114"/>
                    <a:pt x="1076325" y="314439"/>
                  </a:cubicBezTo>
                  <a:cubicBezTo>
                    <a:pt x="1230312" y="374764"/>
                    <a:pt x="1338263" y="395401"/>
                    <a:pt x="1466850" y="362064"/>
                  </a:cubicBezTo>
                  <a:cubicBezTo>
                    <a:pt x="1595437" y="328727"/>
                    <a:pt x="1738313" y="168389"/>
                    <a:pt x="1847850" y="114414"/>
                  </a:cubicBezTo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7" name="자유형 156"/>
            <p:cNvSpPr/>
            <p:nvPr/>
          </p:nvSpPr>
          <p:spPr>
            <a:xfrm>
              <a:off x="3969246" y="5032874"/>
              <a:ext cx="3050679" cy="107139"/>
            </a:xfrm>
            <a:custGeom>
              <a:avLst/>
              <a:gdLst>
                <a:gd name="connsiteX0" fmla="*/ 0 w 1847850"/>
                <a:gd name="connsiteY0" fmla="*/ 352539 h 377955"/>
                <a:gd name="connsiteX1" fmla="*/ 542925 w 1847850"/>
                <a:gd name="connsiteY1" fmla="*/ 114 h 377955"/>
                <a:gd name="connsiteX2" fmla="*/ 1076325 w 1847850"/>
                <a:gd name="connsiteY2" fmla="*/ 314439 h 377955"/>
                <a:gd name="connsiteX3" fmla="*/ 1466850 w 1847850"/>
                <a:gd name="connsiteY3" fmla="*/ 362064 h 377955"/>
                <a:gd name="connsiteX4" fmla="*/ 1847850 w 1847850"/>
                <a:gd name="connsiteY4" fmla="*/ 114414 h 37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50" h="377955">
                  <a:moveTo>
                    <a:pt x="0" y="352539"/>
                  </a:moveTo>
                  <a:cubicBezTo>
                    <a:pt x="181769" y="179501"/>
                    <a:pt x="363538" y="6464"/>
                    <a:pt x="542925" y="114"/>
                  </a:cubicBezTo>
                  <a:cubicBezTo>
                    <a:pt x="722312" y="-6236"/>
                    <a:pt x="922338" y="254114"/>
                    <a:pt x="1076325" y="314439"/>
                  </a:cubicBezTo>
                  <a:cubicBezTo>
                    <a:pt x="1230312" y="374764"/>
                    <a:pt x="1338263" y="395401"/>
                    <a:pt x="1466850" y="362064"/>
                  </a:cubicBezTo>
                  <a:cubicBezTo>
                    <a:pt x="1595437" y="328727"/>
                    <a:pt x="1738313" y="168389"/>
                    <a:pt x="1847850" y="114414"/>
                  </a:cubicBezTo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타원 43"/>
          <p:cNvSpPr/>
          <p:nvPr/>
        </p:nvSpPr>
        <p:spPr>
          <a:xfrm>
            <a:off x="2847257" y="5100290"/>
            <a:ext cx="1044000" cy="10440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꺾인 연결선 45"/>
          <p:cNvCxnSpPr/>
          <p:nvPr/>
        </p:nvCxnSpPr>
        <p:spPr>
          <a:xfrm flipV="1">
            <a:off x="3891257" y="4041248"/>
            <a:ext cx="540000" cy="1512000"/>
          </a:xfrm>
          <a:prstGeom prst="bentConnector3">
            <a:avLst>
              <a:gd name="adj1" fmla="val 54297"/>
            </a:avLst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타원 162"/>
          <p:cNvSpPr/>
          <p:nvPr/>
        </p:nvSpPr>
        <p:spPr>
          <a:xfrm>
            <a:off x="4673667" y="3638883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6</a:t>
            </a:r>
            <a:endParaRPr lang="ko-KR" altLang="en-US" sz="1500" b="1" dirty="0"/>
          </a:p>
        </p:txBody>
      </p:sp>
      <p:sp>
        <p:nvSpPr>
          <p:cNvPr id="48" name="직사각형 47"/>
          <p:cNvSpPr/>
          <p:nvPr/>
        </p:nvSpPr>
        <p:spPr>
          <a:xfrm>
            <a:off x="7340585" y="3222322"/>
            <a:ext cx="288000" cy="313819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X</a:t>
            </a:r>
            <a:endParaRPr lang="ko-KR" altLang="en-US" b="1" dirty="0"/>
          </a:p>
        </p:txBody>
      </p:sp>
      <p:sp>
        <p:nvSpPr>
          <p:cNvPr id="77" name="오각형 76"/>
          <p:cNvSpPr/>
          <p:nvPr/>
        </p:nvSpPr>
        <p:spPr>
          <a:xfrm flipH="1">
            <a:off x="2406087" y="2260079"/>
            <a:ext cx="499803" cy="329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500" b="1" dirty="0"/>
          </a:p>
        </p:txBody>
      </p:sp>
      <p:pic>
        <p:nvPicPr>
          <p:cNvPr id="101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5" t="2760" r="73948" b="48620"/>
          <a:stretch/>
        </p:blipFill>
        <p:spPr bwMode="auto">
          <a:xfrm>
            <a:off x="2622111" y="2260079"/>
            <a:ext cx="283779" cy="32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오각형 77"/>
          <p:cNvSpPr/>
          <p:nvPr/>
        </p:nvSpPr>
        <p:spPr>
          <a:xfrm>
            <a:off x="1604579" y="4294539"/>
            <a:ext cx="499803" cy="32960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500" b="1" dirty="0"/>
          </a:p>
        </p:txBody>
      </p:sp>
      <p:pic>
        <p:nvPicPr>
          <p:cNvPr id="105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0" t="51380" r="86123"/>
          <a:stretch/>
        </p:blipFill>
        <p:spPr bwMode="auto">
          <a:xfrm>
            <a:off x="1604028" y="4294539"/>
            <a:ext cx="283779" cy="32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513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Magazine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홈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메인 </a:t>
            </a:r>
            <a:r>
              <a:rPr lang="en-US" altLang="ko-KR" dirty="0" smtClean="0"/>
              <a:t>&gt; Magazine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17722" y="908889"/>
            <a:ext cx="3168352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99"/>
          <p:cNvGrpSpPr/>
          <p:nvPr/>
        </p:nvGrpSpPr>
        <p:grpSpPr>
          <a:xfrm>
            <a:off x="961738" y="978851"/>
            <a:ext cx="288000" cy="292125"/>
            <a:chOff x="4443409" y="4513977"/>
            <a:chExt cx="297632" cy="23495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443409" y="4513977"/>
              <a:ext cx="297632" cy="2349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7" name="그룹 201"/>
            <p:cNvGrpSpPr/>
            <p:nvPr/>
          </p:nvGrpSpPr>
          <p:grpSpPr>
            <a:xfrm>
              <a:off x="4500558" y="4563198"/>
              <a:ext cx="201446" cy="153900"/>
              <a:chOff x="4500558" y="4563198"/>
              <a:chExt cx="201446" cy="153900"/>
            </a:xfrm>
          </p:grpSpPr>
          <p:grpSp>
            <p:nvGrpSpPr>
              <p:cNvPr id="18" name="그룹 215"/>
              <p:cNvGrpSpPr/>
              <p:nvPr/>
            </p:nvGrpSpPr>
            <p:grpSpPr>
              <a:xfrm>
                <a:off x="4500558" y="4563198"/>
                <a:ext cx="201446" cy="39600"/>
                <a:chOff x="8889057" y="574697"/>
                <a:chExt cx="201446" cy="39600"/>
              </a:xfrm>
              <a:solidFill>
                <a:srgbClr val="888888"/>
              </a:solidFill>
            </p:grpSpPr>
            <p:sp>
              <p:nvSpPr>
                <p:cNvPr id="25" name="직사각형 24"/>
                <p:cNvSpPr>
                  <a:spLocks/>
                </p:cNvSpPr>
                <p:nvPr/>
              </p:nvSpPr>
              <p:spPr>
                <a:xfrm>
                  <a:off x="8889057" y="574697"/>
                  <a:ext cx="39600" cy="396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/>
                <p:cNvSpPr>
                  <a:spLocks/>
                </p:cNvSpPr>
                <p:nvPr/>
              </p:nvSpPr>
              <p:spPr>
                <a:xfrm>
                  <a:off x="8946503" y="574697"/>
                  <a:ext cx="144000" cy="360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9" name="그룹 215"/>
              <p:cNvGrpSpPr/>
              <p:nvPr/>
            </p:nvGrpSpPr>
            <p:grpSpPr>
              <a:xfrm>
                <a:off x="4500558" y="4620348"/>
                <a:ext cx="201446" cy="39600"/>
                <a:chOff x="8889057" y="574697"/>
                <a:chExt cx="201446" cy="39600"/>
              </a:xfrm>
              <a:solidFill>
                <a:srgbClr val="888888"/>
              </a:solidFill>
            </p:grpSpPr>
            <p:sp>
              <p:nvSpPr>
                <p:cNvPr id="23" name="직사각형 22"/>
                <p:cNvSpPr>
                  <a:spLocks/>
                </p:cNvSpPr>
                <p:nvPr/>
              </p:nvSpPr>
              <p:spPr>
                <a:xfrm>
                  <a:off x="8889057" y="574697"/>
                  <a:ext cx="39600" cy="396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/>
                <p:cNvSpPr>
                  <a:spLocks/>
                </p:cNvSpPr>
                <p:nvPr/>
              </p:nvSpPr>
              <p:spPr>
                <a:xfrm>
                  <a:off x="8946503" y="574697"/>
                  <a:ext cx="144000" cy="360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" name="그룹 215"/>
              <p:cNvGrpSpPr/>
              <p:nvPr/>
            </p:nvGrpSpPr>
            <p:grpSpPr>
              <a:xfrm>
                <a:off x="4500558" y="4677498"/>
                <a:ext cx="201446" cy="39600"/>
                <a:chOff x="8889057" y="574697"/>
                <a:chExt cx="201446" cy="39600"/>
              </a:xfrm>
              <a:solidFill>
                <a:srgbClr val="888888"/>
              </a:solidFill>
            </p:grpSpPr>
            <p:sp>
              <p:nvSpPr>
                <p:cNvPr id="21" name="직사각형 20"/>
                <p:cNvSpPr>
                  <a:spLocks/>
                </p:cNvSpPr>
                <p:nvPr/>
              </p:nvSpPr>
              <p:spPr>
                <a:xfrm>
                  <a:off x="8889057" y="574697"/>
                  <a:ext cx="39600" cy="396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/>
                <p:cNvSpPr>
                  <a:spLocks/>
                </p:cNvSpPr>
                <p:nvPr/>
              </p:nvSpPr>
              <p:spPr>
                <a:xfrm>
                  <a:off x="8946503" y="574697"/>
                  <a:ext cx="144000" cy="360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0" name="모서리가 둥근 직사각형 29"/>
          <p:cNvSpPr/>
          <p:nvPr/>
        </p:nvSpPr>
        <p:spPr>
          <a:xfrm>
            <a:off x="3122018" y="962913"/>
            <a:ext cx="360000" cy="32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554026" y="962913"/>
            <a:ext cx="360000" cy="324000"/>
            <a:chOff x="3275856" y="1034752"/>
            <a:chExt cx="360000" cy="324000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3275856" y="1034752"/>
              <a:ext cx="360000" cy="324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027" name="Picture 3" descr="C:\Users\ljh-pc\Desktop\아이콘\1380042798_camer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1856" y="1052752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52"/>
          <p:cNvGrpSpPr>
            <a:grpSpLocks noChangeAspect="1"/>
          </p:cNvGrpSpPr>
          <p:nvPr/>
        </p:nvGrpSpPr>
        <p:grpSpPr bwMode="auto">
          <a:xfrm>
            <a:off x="3198601" y="1043546"/>
            <a:ext cx="144000" cy="190589"/>
            <a:chOff x="3631232" y="2174677"/>
            <a:chExt cx="75633" cy="100040"/>
          </a:xfrm>
        </p:grpSpPr>
        <p:sp>
          <p:nvSpPr>
            <p:cNvPr id="14" name="타원 13"/>
            <p:cNvSpPr/>
            <p:nvPr/>
          </p:nvSpPr>
          <p:spPr bwMode="auto">
            <a:xfrm>
              <a:off x="3631232" y="2174677"/>
              <a:ext cx="74520" cy="744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 bwMode="auto">
            <a:xfrm rot="2700000">
              <a:off x="3681855" y="2249708"/>
              <a:ext cx="500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1681818" y="940247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Tagazine</a:t>
            </a:r>
            <a:endParaRPr lang="ko-KR" altLang="en-US" b="1" dirty="0"/>
          </a:p>
        </p:txBody>
      </p:sp>
      <p:sp>
        <p:nvSpPr>
          <p:cNvPr id="34" name="직사각형 33"/>
          <p:cNvSpPr/>
          <p:nvPr/>
        </p:nvSpPr>
        <p:spPr>
          <a:xfrm>
            <a:off x="817722" y="1772985"/>
            <a:ext cx="1584000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817722" y="1340937"/>
            <a:ext cx="3168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61738" y="1412945"/>
            <a:ext cx="129614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 smtClean="0"/>
              <a:t>Style feed</a:t>
            </a:r>
            <a:endParaRPr lang="ko-KR" altLang="en-US" sz="17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545914" y="1412945"/>
            <a:ext cx="129614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 smtClean="0"/>
              <a:t>Magazine</a:t>
            </a:r>
            <a:endParaRPr lang="ko-KR" altLang="en-US" sz="1700" b="1" dirty="0"/>
          </a:p>
        </p:txBody>
      </p:sp>
      <p:sp>
        <p:nvSpPr>
          <p:cNvPr id="39" name="직사각형 38"/>
          <p:cNvSpPr/>
          <p:nvPr/>
        </p:nvSpPr>
        <p:spPr>
          <a:xfrm rot="16200000">
            <a:off x="2276720" y="1552383"/>
            <a:ext cx="288000" cy="36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401722" y="1772985"/>
            <a:ext cx="1584000" cy="7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827045" y="1844993"/>
            <a:ext cx="3168000" cy="432048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7722" y="908889"/>
            <a:ext cx="3168352" cy="525658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:\Users\ljh-pc\Desktop\Screenshot_2013-10-17-11-11-4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4" t="13461" r="12192" b="13566"/>
          <a:stretch/>
        </p:blipFill>
        <p:spPr bwMode="auto">
          <a:xfrm>
            <a:off x="1036197" y="2404582"/>
            <a:ext cx="1221685" cy="160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2" b="8095"/>
          <a:stretch/>
        </p:blipFill>
        <p:spPr bwMode="auto">
          <a:xfrm>
            <a:off x="2601148" y="2404582"/>
            <a:ext cx="1242771" cy="1608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1" t="7756" b="11569"/>
          <a:stretch/>
        </p:blipFill>
        <p:spPr bwMode="auto">
          <a:xfrm>
            <a:off x="1017039" y="4276790"/>
            <a:ext cx="1240844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3" t="12318" r="8061" b="8420"/>
          <a:stretch/>
        </p:blipFill>
        <p:spPr bwMode="auto">
          <a:xfrm>
            <a:off x="2585202" y="4276790"/>
            <a:ext cx="1256856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1039044" y="3628718"/>
            <a:ext cx="1234497" cy="372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다운로드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l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보기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72625" y="2404582"/>
            <a:ext cx="1180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b="1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sz="1200" b="1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월호</a:t>
            </a:r>
            <a:endParaRPr lang="ko-KR" altLang="en-US" sz="1200" b="1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601149" y="3628718"/>
            <a:ext cx="1238634" cy="38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다운로드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l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보기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27544" y="4013078"/>
            <a:ext cx="314935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023096" y="5735394"/>
            <a:ext cx="1234497" cy="372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다운로드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l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보기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585201" y="5735394"/>
            <a:ext cx="1238634" cy="384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다운로드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l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보기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27544" y="6119754"/>
            <a:ext cx="314935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2632251" y="2404582"/>
            <a:ext cx="1180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r>
              <a:rPr lang="ko-KR" altLang="en-US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월호</a:t>
            </a:r>
            <a:endParaRPr lang="ko-KR" altLang="en-US" sz="1200" b="1" dirty="0">
              <a:solidFill>
                <a:schemeClr val="accent5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72625" y="4276790"/>
            <a:ext cx="1180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r>
              <a:rPr lang="ko-KR" altLang="en-US" sz="12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월호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643271" y="4276790"/>
            <a:ext cx="1180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월호</a:t>
            </a:r>
            <a:endParaRPr lang="ko-KR" altLang="en-US" sz="1200" b="1" dirty="0">
              <a:solidFill>
                <a:schemeClr val="tx2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73490" y="2446333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2</a:t>
            </a:r>
            <a:endParaRPr lang="ko-KR" altLang="en-US" sz="1500" b="1" dirty="0"/>
          </a:p>
        </p:txBody>
      </p:sp>
      <p:sp>
        <p:nvSpPr>
          <p:cNvPr id="8" name="타원 7"/>
          <p:cNvSpPr/>
          <p:nvPr/>
        </p:nvSpPr>
        <p:spPr>
          <a:xfrm>
            <a:off x="2329922" y="2001500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65794" y="1917001"/>
            <a:ext cx="864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chemeClr val="bg1"/>
                </a:solidFill>
              </a:rPr>
              <a:t>2013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2550661" y="2001500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2798192" y="2001500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873490" y="3466011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3</a:t>
            </a:r>
            <a:endParaRPr lang="ko-KR" altLang="en-US" sz="1500" b="1" dirty="0"/>
          </a:p>
        </p:txBody>
      </p:sp>
      <p:sp>
        <p:nvSpPr>
          <p:cNvPr id="61" name="타원 60"/>
          <p:cNvSpPr/>
          <p:nvPr/>
        </p:nvSpPr>
        <p:spPr>
          <a:xfrm>
            <a:off x="1628295" y="3466011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4</a:t>
            </a:r>
            <a:endParaRPr lang="ko-KR" altLang="en-US" sz="1500" b="1" dirty="0"/>
          </a:p>
        </p:txBody>
      </p:sp>
      <p:graphicFrame>
        <p:nvGraphicFramePr>
          <p:cNvPr id="62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014214"/>
              </p:ext>
            </p:extLst>
          </p:nvPr>
        </p:nvGraphicFramePr>
        <p:xfrm>
          <a:off x="6551968" y="686642"/>
          <a:ext cx="2592032" cy="1522440"/>
        </p:xfrm>
        <a:graphic>
          <a:graphicData uri="http://schemas.openxmlformats.org/drawingml/2006/table">
            <a:tbl>
              <a:tblPr/>
              <a:tblGrid>
                <a:gridCol w="288032"/>
                <a:gridCol w="2304000"/>
              </a:tblGrid>
              <a:tr h="1597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45706" marB="45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년도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월별 잡지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다운로드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PDF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파일 다운로드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모바일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단말기에 저장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605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잡지보기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 하지 않고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" name="내용 개체 틀 30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681818" y="1886211"/>
            <a:ext cx="1440200" cy="32541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1353426" y="1886211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1</a:t>
            </a:r>
            <a:endParaRPr lang="ko-KR" altLang="en-US" sz="1500" b="1" dirty="0"/>
          </a:p>
        </p:txBody>
      </p:sp>
      <p:cxnSp>
        <p:nvCxnSpPr>
          <p:cNvPr id="81" name="직선 연결선 80"/>
          <p:cNvCxnSpPr/>
          <p:nvPr/>
        </p:nvCxnSpPr>
        <p:spPr bwMode="auto">
          <a:xfrm rot="2700000">
            <a:off x="3257334" y="2307362"/>
            <a:ext cx="9529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/>
          <p:cNvGrpSpPr/>
          <p:nvPr/>
        </p:nvGrpSpPr>
        <p:grpSpPr>
          <a:xfrm>
            <a:off x="611560" y="5989895"/>
            <a:ext cx="3554533" cy="391433"/>
            <a:chOff x="3935521" y="5016080"/>
            <a:chExt cx="3118128" cy="278815"/>
          </a:xfrm>
        </p:grpSpPr>
        <p:sp>
          <p:nvSpPr>
            <p:cNvPr id="80" name="순서도: 천공 테이프 18"/>
            <p:cNvSpPr/>
            <p:nvPr/>
          </p:nvSpPr>
          <p:spPr>
            <a:xfrm flipH="1">
              <a:off x="3935521" y="5016080"/>
              <a:ext cx="3118128" cy="278815"/>
            </a:xfrm>
            <a:custGeom>
              <a:avLst/>
              <a:gdLst>
                <a:gd name="connsiteX0" fmla="*/ 0 w 10000"/>
                <a:gd name="connsiteY0" fmla="*/ 1000 h 10000"/>
                <a:gd name="connsiteX1" fmla="*/ 2500 w 10000"/>
                <a:gd name="connsiteY1" fmla="*/ 2000 h 10000"/>
                <a:gd name="connsiteX2" fmla="*/ 5000 w 10000"/>
                <a:gd name="connsiteY2" fmla="*/ 1000 h 10000"/>
                <a:gd name="connsiteX3" fmla="*/ 7500 w 10000"/>
                <a:gd name="connsiteY3" fmla="*/ 0 h 10000"/>
                <a:gd name="connsiteX4" fmla="*/ 10000 w 10000"/>
                <a:gd name="connsiteY4" fmla="*/ 1000 h 10000"/>
                <a:gd name="connsiteX5" fmla="*/ 10000 w 10000"/>
                <a:gd name="connsiteY5" fmla="*/ 9000 h 10000"/>
                <a:gd name="connsiteX6" fmla="*/ 7500 w 10000"/>
                <a:gd name="connsiteY6" fmla="*/ 8000 h 10000"/>
                <a:gd name="connsiteX7" fmla="*/ 5000 w 10000"/>
                <a:gd name="connsiteY7" fmla="*/ 9000 h 10000"/>
                <a:gd name="connsiteX8" fmla="*/ 2500 w 10000"/>
                <a:gd name="connsiteY8" fmla="*/ 10000 h 10000"/>
                <a:gd name="connsiteX9" fmla="*/ 0 w 10000"/>
                <a:gd name="connsiteY9" fmla="*/ 9000 h 10000"/>
                <a:gd name="connsiteX10" fmla="*/ 0 w 10000"/>
                <a:gd name="connsiteY10" fmla="*/ 1000 h 10000"/>
                <a:gd name="connsiteX0" fmla="*/ 0 w 10000"/>
                <a:gd name="connsiteY0" fmla="*/ 1697 h 10697"/>
                <a:gd name="connsiteX1" fmla="*/ 2500 w 10000"/>
                <a:gd name="connsiteY1" fmla="*/ 2697 h 10697"/>
                <a:gd name="connsiteX2" fmla="*/ 5000 w 10000"/>
                <a:gd name="connsiteY2" fmla="*/ 1697 h 10697"/>
                <a:gd name="connsiteX3" fmla="*/ 7500 w 10000"/>
                <a:gd name="connsiteY3" fmla="*/ 0 h 10697"/>
                <a:gd name="connsiteX4" fmla="*/ 10000 w 10000"/>
                <a:gd name="connsiteY4" fmla="*/ 1697 h 10697"/>
                <a:gd name="connsiteX5" fmla="*/ 10000 w 10000"/>
                <a:gd name="connsiteY5" fmla="*/ 9697 h 10697"/>
                <a:gd name="connsiteX6" fmla="*/ 7500 w 10000"/>
                <a:gd name="connsiteY6" fmla="*/ 8697 h 10697"/>
                <a:gd name="connsiteX7" fmla="*/ 5000 w 10000"/>
                <a:gd name="connsiteY7" fmla="*/ 9697 h 10697"/>
                <a:gd name="connsiteX8" fmla="*/ 2500 w 10000"/>
                <a:gd name="connsiteY8" fmla="*/ 10697 h 10697"/>
                <a:gd name="connsiteX9" fmla="*/ 0 w 10000"/>
                <a:gd name="connsiteY9" fmla="*/ 9697 h 10697"/>
                <a:gd name="connsiteX10" fmla="*/ 0 w 10000"/>
                <a:gd name="connsiteY10" fmla="*/ 1697 h 10697"/>
                <a:gd name="connsiteX0" fmla="*/ 0 w 10000"/>
                <a:gd name="connsiteY0" fmla="*/ 1712 h 10712"/>
                <a:gd name="connsiteX1" fmla="*/ 2500 w 10000"/>
                <a:gd name="connsiteY1" fmla="*/ 2712 h 10712"/>
                <a:gd name="connsiteX2" fmla="*/ 5031 w 10000"/>
                <a:gd name="connsiteY2" fmla="*/ 2758 h 10712"/>
                <a:gd name="connsiteX3" fmla="*/ 7500 w 10000"/>
                <a:gd name="connsiteY3" fmla="*/ 15 h 10712"/>
                <a:gd name="connsiteX4" fmla="*/ 10000 w 10000"/>
                <a:gd name="connsiteY4" fmla="*/ 1712 h 10712"/>
                <a:gd name="connsiteX5" fmla="*/ 10000 w 10000"/>
                <a:gd name="connsiteY5" fmla="*/ 9712 h 10712"/>
                <a:gd name="connsiteX6" fmla="*/ 7500 w 10000"/>
                <a:gd name="connsiteY6" fmla="*/ 8712 h 10712"/>
                <a:gd name="connsiteX7" fmla="*/ 5000 w 10000"/>
                <a:gd name="connsiteY7" fmla="*/ 9712 h 10712"/>
                <a:gd name="connsiteX8" fmla="*/ 2500 w 10000"/>
                <a:gd name="connsiteY8" fmla="*/ 10712 h 10712"/>
                <a:gd name="connsiteX9" fmla="*/ 0 w 10000"/>
                <a:gd name="connsiteY9" fmla="*/ 9712 h 10712"/>
                <a:gd name="connsiteX10" fmla="*/ 0 w 10000"/>
                <a:gd name="connsiteY10" fmla="*/ 1712 h 10712"/>
                <a:gd name="connsiteX0" fmla="*/ 0 w 10000"/>
                <a:gd name="connsiteY0" fmla="*/ 1712 h 10712"/>
                <a:gd name="connsiteX1" fmla="*/ 2438 w 10000"/>
                <a:gd name="connsiteY1" fmla="*/ 3235 h 10712"/>
                <a:gd name="connsiteX2" fmla="*/ 5031 w 10000"/>
                <a:gd name="connsiteY2" fmla="*/ 2758 h 10712"/>
                <a:gd name="connsiteX3" fmla="*/ 7500 w 10000"/>
                <a:gd name="connsiteY3" fmla="*/ 15 h 10712"/>
                <a:gd name="connsiteX4" fmla="*/ 10000 w 10000"/>
                <a:gd name="connsiteY4" fmla="*/ 1712 h 10712"/>
                <a:gd name="connsiteX5" fmla="*/ 10000 w 10000"/>
                <a:gd name="connsiteY5" fmla="*/ 9712 h 10712"/>
                <a:gd name="connsiteX6" fmla="*/ 7500 w 10000"/>
                <a:gd name="connsiteY6" fmla="*/ 8712 h 10712"/>
                <a:gd name="connsiteX7" fmla="*/ 5000 w 10000"/>
                <a:gd name="connsiteY7" fmla="*/ 9712 h 10712"/>
                <a:gd name="connsiteX8" fmla="*/ 2500 w 10000"/>
                <a:gd name="connsiteY8" fmla="*/ 10712 h 10712"/>
                <a:gd name="connsiteX9" fmla="*/ 0 w 10000"/>
                <a:gd name="connsiteY9" fmla="*/ 9712 h 10712"/>
                <a:gd name="connsiteX10" fmla="*/ 0 w 10000"/>
                <a:gd name="connsiteY10" fmla="*/ 1712 h 10712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10000 w 10000"/>
                <a:gd name="connsiteY5" fmla="*/ 9369 h 10369"/>
                <a:gd name="connsiteX6" fmla="*/ 7500 w 10000"/>
                <a:gd name="connsiteY6" fmla="*/ 8369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10000 w 10000"/>
                <a:gd name="connsiteY5" fmla="*/ 9369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9969 w 10000"/>
                <a:gd name="connsiteY5" fmla="*/ 8846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9969 w 10000"/>
                <a:gd name="connsiteY5" fmla="*/ 8846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8497 h 10369"/>
                <a:gd name="connsiteX10" fmla="*/ 0 w 10000"/>
                <a:gd name="connsiteY10" fmla="*/ 1369 h 10369"/>
                <a:gd name="connsiteX0" fmla="*/ 0 w 10000"/>
                <a:gd name="connsiteY0" fmla="*/ 1369 h 9846"/>
                <a:gd name="connsiteX1" fmla="*/ 2438 w 10000"/>
                <a:gd name="connsiteY1" fmla="*/ 2892 h 9846"/>
                <a:gd name="connsiteX2" fmla="*/ 5031 w 10000"/>
                <a:gd name="connsiteY2" fmla="*/ 2415 h 9846"/>
                <a:gd name="connsiteX3" fmla="*/ 7656 w 10000"/>
                <a:gd name="connsiteY3" fmla="*/ 21 h 9846"/>
                <a:gd name="connsiteX4" fmla="*/ 10000 w 10000"/>
                <a:gd name="connsiteY4" fmla="*/ 1369 h 9846"/>
                <a:gd name="connsiteX5" fmla="*/ 9969 w 10000"/>
                <a:gd name="connsiteY5" fmla="*/ 8846 h 9846"/>
                <a:gd name="connsiteX6" fmla="*/ 7687 w 10000"/>
                <a:gd name="connsiteY6" fmla="*/ 7672 h 9846"/>
                <a:gd name="connsiteX7" fmla="*/ 5000 w 10000"/>
                <a:gd name="connsiteY7" fmla="*/ 9369 h 9846"/>
                <a:gd name="connsiteX8" fmla="*/ 2500 w 10000"/>
                <a:gd name="connsiteY8" fmla="*/ 9846 h 9846"/>
                <a:gd name="connsiteX9" fmla="*/ 0 w 10000"/>
                <a:gd name="connsiteY9" fmla="*/ 8497 h 9846"/>
                <a:gd name="connsiteX10" fmla="*/ 0 w 10000"/>
                <a:gd name="connsiteY10" fmla="*/ 1369 h 9846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792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084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084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3910 h 12520"/>
                <a:gd name="connsiteX1" fmla="*/ 2438 w 10000"/>
                <a:gd name="connsiteY1" fmla="*/ 5457 h 12520"/>
                <a:gd name="connsiteX2" fmla="*/ 5031 w 10000"/>
                <a:gd name="connsiteY2" fmla="*/ 4973 h 12520"/>
                <a:gd name="connsiteX3" fmla="*/ 7656 w 10000"/>
                <a:gd name="connsiteY3" fmla="*/ 2541 h 12520"/>
                <a:gd name="connsiteX4" fmla="*/ 7676 w 10000"/>
                <a:gd name="connsiteY4" fmla="*/ 18 h 12520"/>
                <a:gd name="connsiteX5" fmla="*/ 10000 w 10000"/>
                <a:gd name="connsiteY5" fmla="*/ 3910 h 12520"/>
                <a:gd name="connsiteX6" fmla="*/ 9969 w 10000"/>
                <a:gd name="connsiteY6" fmla="*/ 11504 h 12520"/>
                <a:gd name="connsiteX7" fmla="*/ 7687 w 10000"/>
                <a:gd name="connsiteY7" fmla="*/ 9604 h 12520"/>
                <a:gd name="connsiteX8" fmla="*/ 5000 w 10000"/>
                <a:gd name="connsiteY8" fmla="*/ 11505 h 12520"/>
                <a:gd name="connsiteX9" fmla="*/ 2500 w 10000"/>
                <a:gd name="connsiteY9" fmla="*/ 12520 h 12520"/>
                <a:gd name="connsiteX10" fmla="*/ 0 w 10000"/>
                <a:gd name="connsiteY10" fmla="*/ 11150 h 12520"/>
                <a:gd name="connsiteX11" fmla="*/ 0 w 10000"/>
                <a:gd name="connsiteY11" fmla="*/ 3910 h 12520"/>
                <a:gd name="connsiteX0" fmla="*/ 0 w 10000"/>
                <a:gd name="connsiteY0" fmla="*/ 3909 h 12519"/>
                <a:gd name="connsiteX1" fmla="*/ 2438 w 10000"/>
                <a:gd name="connsiteY1" fmla="*/ 5456 h 12519"/>
                <a:gd name="connsiteX2" fmla="*/ 4848 w 10000"/>
                <a:gd name="connsiteY2" fmla="*/ 3071 h 12519"/>
                <a:gd name="connsiteX3" fmla="*/ 7656 w 10000"/>
                <a:gd name="connsiteY3" fmla="*/ 2540 h 12519"/>
                <a:gd name="connsiteX4" fmla="*/ 7676 w 10000"/>
                <a:gd name="connsiteY4" fmla="*/ 17 h 12519"/>
                <a:gd name="connsiteX5" fmla="*/ 10000 w 10000"/>
                <a:gd name="connsiteY5" fmla="*/ 3909 h 12519"/>
                <a:gd name="connsiteX6" fmla="*/ 9969 w 10000"/>
                <a:gd name="connsiteY6" fmla="*/ 11503 h 12519"/>
                <a:gd name="connsiteX7" fmla="*/ 7687 w 10000"/>
                <a:gd name="connsiteY7" fmla="*/ 9603 h 12519"/>
                <a:gd name="connsiteX8" fmla="*/ 5000 w 10000"/>
                <a:gd name="connsiteY8" fmla="*/ 11504 h 12519"/>
                <a:gd name="connsiteX9" fmla="*/ 2500 w 10000"/>
                <a:gd name="connsiteY9" fmla="*/ 12519 h 12519"/>
                <a:gd name="connsiteX10" fmla="*/ 0 w 10000"/>
                <a:gd name="connsiteY10" fmla="*/ 11149 h 12519"/>
                <a:gd name="connsiteX11" fmla="*/ 0 w 10000"/>
                <a:gd name="connsiteY11" fmla="*/ 3909 h 12519"/>
                <a:gd name="connsiteX0" fmla="*/ 0 w 10000"/>
                <a:gd name="connsiteY0" fmla="*/ 4830 h 13440"/>
                <a:gd name="connsiteX1" fmla="*/ 2438 w 10000"/>
                <a:gd name="connsiteY1" fmla="*/ 6377 h 13440"/>
                <a:gd name="connsiteX2" fmla="*/ 4848 w 10000"/>
                <a:gd name="connsiteY2" fmla="*/ 3992 h 13440"/>
                <a:gd name="connsiteX3" fmla="*/ 6864 w 10000"/>
                <a:gd name="connsiteY3" fmla="*/ 134 h 13440"/>
                <a:gd name="connsiteX4" fmla="*/ 7676 w 10000"/>
                <a:gd name="connsiteY4" fmla="*/ 938 h 13440"/>
                <a:gd name="connsiteX5" fmla="*/ 10000 w 10000"/>
                <a:gd name="connsiteY5" fmla="*/ 4830 h 13440"/>
                <a:gd name="connsiteX6" fmla="*/ 9969 w 10000"/>
                <a:gd name="connsiteY6" fmla="*/ 12424 h 13440"/>
                <a:gd name="connsiteX7" fmla="*/ 7687 w 10000"/>
                <a:gd name="connsiteY7" fmla="*/ 10524 h 13440"/>
                <a:gd name="connsiteX8" fmla="*/ 5000 w 10000"/>
                <a:gd name="connsiteY8" fmla="*/ 12425 h 13440"/>
                <a:gd name="connsiteX9" fmla="*/ 2500 w 10000"/>
                <a:gd name="connsiteY9" fmla="*/ 13440 h 13440"/>
                <a:gd name="connsiteX10" fmla="*/ 0 w 10000"/>
                <a:gd name="connsiteY10" fmla="*/ 12070 h 13440"/>
                <a:gd name="connsiteX11" fmla="*/ 0 w 10000"/>
                <a:gd name="connsiteY11" fmla="*/ 4830 h 13440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533 h 13839"/>
                <a:gd name="connsiteX4" fmla="*/ 7676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676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518 w 10000"/>
                <a:gd name="connsiteY8" fmla="*/ 10447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566 w 10000"/>
                <a:gd name="connsiteY7" fmla="*/ 8546 h 13839"/>
                <a:gd name="connsiteX8" fmla="*/ 5518 w 10000"/>
                <a:gd name="connsiteY8" fmla="*/ 10447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2 w 9972"/>
                <a:gd name="connsiteY0" fmla="*/ 0 h 13839"/>
                <a:gd name="connsiteX1" fmla="*/ 2410 w 9972"/>
                <a:gd name="connsiteY1" fmla="*/ 6776 h 13839"/>
                <a:gd name="connsiteX2" fmla="*/ 4820 w 9972"/>
                <a:gd name="connsiteY2" fmla="*/ 4391 h 13839"/>
                <a:gd name="connsiteX3" fmla="*/ 6836 w 9972"/>
                <a:gd name="connsiteY3" fmla="*/ 1008 h 13839"/>
                <a:gd name="connsiteX4" fmla="*/ 7739 w 9972"/>
                <a:gd name="connsiteY4" fmla="*/ 1337 h 13839"/>
                <a:gd name="connsiteX5" fmla="*/ 9972 w 9972"/>
                <a:gd name="connsiteY5" fmla="*/ 5229 h 13839"/>
                <a:gd name="connsiteX6" fmla="*/ 9941 w 9972"/>
                <a:gd name="connsiteY6" fmla="*/ 12823 h 13839"/>
                <a:gd name="connsiteX7" fmla="*/ 7538 w 9972"/>
                <a:gd name="connsiteY7" fmla="*/ 8546 h 13839"/>
                <a:gd name="connsiteX8" fmla="*/ 5490 w 9972"/>
                <a:gd name="connsiteY8" fmla="*/ 10447 h 13839"/>
                <a:gd name="connsiteX9" fmla="*/ 2472 w 9972"/>
                <a:gd name="connsiteY9" fmla="*/ 13839 h 13839"/>
                <a:gd name="connsiteX10" fmla="*/ 33 w 9972"/>
                <a:gd name="connsiteY10" fmla="*/ 10092 h 13839"/>
                <a:gd name="connsiteX11" fmla="*/ 2 w 9972"/>
                <a:gd name="connsiteY11" fmla="*/ 0 h 13839"/>
                <a:gd name="connsiteX0" fmla="*/ 2 w 10000"/>
                <a:gd name="connsiteY0" fmla="*/ 1132 h 9415"/>
                <a:gd name="connsiteX1" fmla="*/ 2417 w 10000"/>
                <a:gd name="connsiteY1" fmla="*/ 4311 h 9415"/>
                <a:gd name="connsiteX2" fmla="*/ 4834 w 10000"/>
                <a:gd name="connsiteY2" fmla="*/ 2588 h 9415"/>
                <a:gd name="connsiteX3" fmla="*/ 6855 w 10000"/>
                <a:gd name="connsiteY3" fmla="*/ 143 h 9415"/>
                <a:gd name="connsiteX4" fmla="*/ 7761 w 10000"/>
                <a:gd name="connsiteY4" fmla="*/ 381 h 9415"/>
                <a:gd name="connsiteX5" fmla="*/ 10000 w 10000"/>
                <a:gd name="connsiteY5" fmla="*/ 3193 h 9415"/>
                <a:gd name="connsiteX6" fmla="*/ 9969 w 10000"/>
                <a:gd name="connsiteY6" fmla="*/ 8681 h 9415"/>
                <a:gd name="connsiteX7" fmla="*/ 7559 w 10000"/>
                <a:gd name="connsiteY7" fmla="*/ 5590 h 9415"/>
                <a:gd name="connsiteX8" fmla="*/ 5505 w 10000"/>
                <a:gd name="connsiteY8" fmla="*/ 6964 h 9415"/>
                <a:gd name="connsiteX9" fmla="*/ 2479 w 10000"/>
                <a:gd name="connsiteY9" fmla="*/ 9415 h 9415"/>
                <a:gd name="connsiteX10" fmla="*/ 33 w 10000"/>
                <a:gd name="connsiteY10" fmla="*/ 6707 h 9415"/>
                <a:gd name="connsiteX11" fmla="*/ 2 w 10000"/>
                <a:gd name="connsiteY11" fmla="*/ 1132 h 9415"/>
                <a:gd name="connsiteX0" fmla="*/ 2 w 10000"/>
                <a:gd name="connsiteY0" fmla="*/ 1202 h 10000"/>
                <a:gd name="connsiteX1" fmla="*/ 2417 w 10000"/>
                <a:gd name="connsiteY1" fmla="*/ 4579 h 10000"/>
                <a:gd name="connsiteX2" fmla="*/ 4834 w 10000"/>
                <a:gd name="connsiteY2" fmla="*/ 2749 h 10000"/>
                <a:gd name="connsiteX3" fmla="*/ 6855 w 10000"/>
                <a:gd name="connsiteY3" fmla="*/ 152 h 10000"/>
                <a:gd name="connsiteX4" fmla="*/ 7761 w 10000"/>
                <a:gd name="connsiteY4" fmla="*/ 405 h 10000"/>
                <a:gd name="connsiteX5" fmla="*/ 10000 w 10000"/>
                <a:gd name="connsiteY5" fmla="*/ 4485 h 10000"/>
                <a:gd name="connsiteX6" fmla="*/ 9969 w 10000"/>
                <a:gd name="connsiteY6" fmla="*/ 9220 h 10000"/>
                <a:gd name="connsiteX7" fmla="*/ 7559 w 10000"/>
                <a:gd name="connsiteY7" fmla="*/ 5937 h 10000"/>
                <a:gd name="connsiteX8" fmla="*/ 5505 w 10000"/>
                <a:gd name="connsiteY8" fmla="*/ 7397 h 10000"/>
                <a:gd name="connsiteX9" fmla="*/ 2479 w 10000"/>
                <a:gd name="connsiteY9" fmla="*/ 10000 h 10000"/>
                <a:gd name="connsiteX10" fmla="*/ 33 w 10000"/>
                <a:gd name="connsiteY10" fmla="*/ 7124 h 10000"/>
                <a:gd name="connsiteX11" fmla="*/ 2 w 10000"/>
                <a:gd name="connsiteY11" fmla="*/ 1202 h 10000"/>
                <a:gd name="connsiteX0" fmla="*/ 2 w 10000"/>
                <a:gd name="connsiteY0" fmla="*/ 1202 h 10679"/>
                <a:gd name="connsiteX1" fmla="*/ 2417 w 10000"/>
                <a:gd name="connsiteY1" fmla="*/ 4579 h 10679"/>
                <a:gd name="connsiteX2" fmla="*/ 4834 w 10000"/>
                <a:gd name="connsiteY2" fmla="*/ 2749 h 10679"/>
                <a:gd name="connsiteX3" fmla="*/ 6855 w 10000"/>
                <a:gd name="connsiteY3" fmla="*/ 152 h 10679"/>
                <a:gd name="connsiteX4" fmla="*/ 7761 w 10000"/>
                <a:gd name="connsiteY4" fmla="*/ 405 h 10679"/>
                <a:gd name="connsiteX5" fmla="*/ 10000 w 10000"/>
                <a:gd name="connsiteY5" fmla="*/ 4485 h 10679"/>
                <a:gd name="connsiteX6" fmla="*/ 9938 w 10000"/>
                <a:gd name="connsiteY6" fmla="*/ 10679 h 10679"/>
                <a:gd name="connsiteX7" fmla="*/ 7559 w 10000"/>
                <a:gd name="connsiteY7" fmla="*/ 5937 h 10679"/>
                <a:gd name="connsiteX8" fmla="*/ 5505 w 10000"/>
                <a:gd name="connsiteY8" fmla="*/ 7397 h 10679"/>
                <a:gd name="connsiteX9" fmla="*/ 2479 w 10000"/>
                <a:gd name="connsiteY9" fmla="*/ 10000 h 10679"/>
                <a:gd name="connsiteX10" fmla="*/ 33 w 10000"/>
                <a:gd name="connsiteY10" fmla="*/ 7124 h 10679"/>
                <a:gd name="connsiteX11" fmla="*/ 2 w 10000"/>
                <a:gd name="connsiteY11" fmla="*/ 1202 h 1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10679">
                  <a:moveTo>
                    <a:pt x="2" y="1202"/>
                  </a:moveTo>
                  <a:cubicBezTo>
                    <a:pt x="2" y="1633"/>
                    <a:pt x="1612" y="4321"/>
                    <a:pt x="2417" y="4579"/>
                  </a:cubicBezTo>
                  <a:cubicBezTo>
                    <a:pt x="3222" y="4837"/>
                    <a:pt x="4093" y="3486"/>
                    <a:pt x="4834" y="2749"/>
                  </a:cubicBezTo>
                  <a:cubicBezTo>
                    <a:pt x="5574" y="2012"/>
                    <a:pt x="6368" y="543"/>
                    <a:pt x="6855" y="152"/>
                  </a:cubicBezTo>
                  <a:cubicBezTo>
                    <a:pt x="7343" y="-238"/>
                    <a:pt x="7369" y="229"/>
                    <a:pt x="7761" y="405"/>
                  </a:cubicBezTo>
                  <a:cubicBezTo>
                    <a:pt x="8153" y="580"/>
                    <a:pt x="9637" y="3442"/>
                    <a:pt x="10000" y="4485"/>
                  </a:cubicBezTo>
                  <a:cubicBezTo>
                    <a:pt x="9990" y="6428"/>
                    <a:pt x="9948" y="8737"/>
                    <a:pt x="9938" y="10679"/>
                  </a:cubicBezTo>
                  <a:cubicBezTo>
                    <a:pt x="9938" y="10249"/>
                    <a:pt x="8298" y="6484"/>
                    <a:pt x="7559" y="5937"/>
                  </a:cubicBezTo>
                  <a:cubicBezTo>
                    <a:pt x="6820" y="5390"/>
                    <a:pt x="6352" y="6720"/>
                    <a:pt x="5505" y="7397"/>
                  </a:cubicBezTo>
                  <a:cubicBezTo>
                    <a:pt x="4659" y="8073"/>
                    <a:pt x="3864" y="10000"/>
                    <a:pt x="2479" y="10000"/>
                  </a:cubicBezTo>
                  <a:cubicBezTo>
                    <a:pt x="1094" y="10000"/>
                    <a:pt x="33" y="7555"/>
                    <a:pt x="33" y="7124"/>
                  </a:cubicBezTo>
                  <a:cubicBezTo>
                    <a:pt x="43" y="3934"/>
                    <a:pt x="-8" y="4392"/>
                    <a:pt x="2" y="1202"/>
                  </a:cubicBezTo>
                  <a:close/>
                </a:path>
              </a:pathLst>
            </a:custGeom>
            <a:solidFill>
              <a:schemeClr val="bg1">
                <a:alpha val="69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자유형 81"/>
            <p:cNvSpPr/>
            <p:nvPr/>
          </p:nvSpPr>
          <p:spPr>
            <a:xfrm>
              <a:off x="3969246" y="5154532"/>
              <a:ext cx="3050679" cy="107139"/>
            </a:xfrm>
            <a:custGeom>
              <a:avLst/>
              <a:gdLst>
                <a:gd name="connsiteX0" fmla="*/ 0 w 1847850"/>
                <a:gd name="connsiteY0" fmla="*/ 352539 h 377955"/>
                <a:gd name="connsiteX1" fmla="*/ 542925 w 1847850"/>
                <a:gd name="connsiteY1" fmla="*/ 114 h 377955"/>
                <a:gd name="connsiteX2" fmla="*/ 1076325 w 1847850"/>
                <a:gd name="connsiteY2" fmla="*/ 314439 h 377955"/>
                <a:gd name="connsiteX3" fmla="*/ 1466850 w 1847850"/>
                <a:gd name="connsiteY3" fmla="*/ 362064 h 377955"/>
                <a:gd name="connsiteX4" fmla="*/ 1847850 w 1847850"/>
                <a:gd name="connsiteY4" fmla="*/ 114414 h 37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50" h="377955">
                  <a:moveTo>
                    <a:pt x="0" y="352539"/>
                  </a:moveTo>
                  <a:cubicBezTo>
                    <a:pt x="181769" y="179501"/>
                    <a:pt x="363538" y="6464"/>
                    <a:pt x="542925" y="114"/>
                  </a:cubicBezTo>
                  <a:cubicBezTo>
                    <a:pt x="722312" y="-6236"/>
                    <a:pt x="922338" y="254114"/>
                    <a:pt x="1076325" y="314439"/>
                  </a:cubicBezTo>
                  <a:cubicBezTo>
                    <a:pt x="1230312" y="374764"/>
                    <a:pt x="1338263" y="395401"/>
                    <a:pt x="1466850" y="362064"/>
                  </a:cubicBezTo>
                  <a:cubicBezTo>
                    <a:pt x="1595437" y="328727"/>
                    <a:pt x="1738313" y="168389"/>
                    <a:pt x="1847850" y="114414"/>
                  </a:cubicBezTo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자유형 82"/>
            <p:cNvSpPr/>
            <p:nvPr/>
          </p:nvSpPr>
          <p:spPr>
            <a:xfrm>
              <a:off x="3969246" y="5032874"/>
              <a:ext cx="3050679" cy="107139"/>
            </a:xfrm>
            <a:custGeom>
              <a:avLst/>
              <a:gdLst>
                <a:gd name="connsiteX0" fmla="*/ 0 w 1847850"/>
                <a:gd name="connsiteY0" fmla="*/ 352539 h 377955"/>
                <a:gd name="connsiteX1" fmla="*/ 542925 w 1847850"/>
                <a:gd name="connsiteY1" fmla="*/ 114 h 377955"/>
                <a:gd name="connsiteX2" fmla="*/ 1076325 w 1847850"/>
                <a:gd name="connsiteY2" fmla="*/ 314439 h 377955"/>
                <a:gd name="connsiteX3" fmla="*/ 1466850 w 1847850"/>
                <a:gd name="connsiteY3" fmla="*/ 362064 h 377955"/>
                <a:gd name="connsiteX4" fmla="*/ 1847850 w 1847850"/>
                <a:gd name="connsiteY4" fmla="*/ 114414 h 37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50" h="377955">
                  <a:moveTo>
                    <a:pt x="0" y="352539"/>
                  </a:moveTo>
                  <a:cubicBezTo>
                    <a:pt x="181769" y="179501"/>
                    <a:pt x="363538" y="6464"/>
                    <a:pt x="542925" y="114"/>
                  </a:cubicBezTo>
                  <a:cubicBezTo>
                    <a:pt x="722312" y="-6236"/>
                    <a:pt x="922338" y="254114"/>
                    <a:pt x="1076325" y="314439"/>
                  </a:cubicBezTo>
                  <a:cubicBezTo>
                    <a:pt x="1230312" y="374764"/>
                    <a:pt x="1338263" y="395401"/>
                    <a:pt x="1466850" y="362064"/>
                  </a:cubicBezTo>
                  <a:cubicBezTo>
                    <a:pt x="1595437" y="328727"/>
                    <a:pt x="1738313" y="168389"/>
                    <a:pt x="1847850" y="114414"/>
                  </a:cubicBezTo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1712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Magazine(</a:t>
            </a:r>
            <a:r>
              <a:rPr lang="ko-KR" altLang="en-US" dirty="0" smtClean="0"/>
              <a:t>상세보기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홈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메인 </a:t>
            </a:r>
            <a:r>
              <a:rPr lang="en-US" altLang="ko-KR" dirty="0" smtClean="0"/>
              <a:t>&gt; Magazine</a:t>
            </a:r>
            <a:endParaRPr lang="ko-KR" altLang="en-US" dirty="0"/>
          </a:p>
        </p:txBody>
      </p:sp>
      <p:graphicFrame>
        <p:nvGraphicFramePr>
          <p:cNvPr id="62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490618"/>
              </p:ext>
            </p:extLst>
          </p:nvPr>
        </p:nvGraphicFramePr>
        <p:xfrm>
          <a:off x="6551968" y="686642"/>
          <a:ext cx="2592032" cy="2143080"/>
        </p:xfrm>
        <a:graphic>
          <a:graphicData uri="http://schemas.openxmlformats.org/drawingml/2006/table">
            <a:tbl>
              <a:tblPr/>
              <a:tblGrid>
                <a:gridCol w="288032"/>
                <a:gridCol w="2304000"/>
              </a:tblGrid>
              <a:tr h="1597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45706" marB="45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뒤로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>
                        <a:buFont typeface="Wingdings" pitchFamily="2" charset="2"/>
                        <a:buChar char="§"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매거진 →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매거진 홈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>
                        <a:buFont typeface="Wingdings" pitchFamily="2" charset="2"/>
                        <a:buChar char="§"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스타일 룩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매거진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매거진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스타일 룩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스타일 룩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스타일 룩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선택시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매거진 보는 거와 동일하게 보임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605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 상세정보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해당화면에 보이는 태그 상세정보 아이콘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605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 아이콘 선택 시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Style Tag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상세정보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" name="내용 개체 틀 30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2770039" y="2920242"/>
            <a:ext cx="2913993" cy="3574087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05587" y="3284928"/>
            <a:ext cx="2642896" cy="309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2768032" y="2920242"/>
            <a:ext cx="2916000" cy="270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2769877" y="2920243"/>
            <a:ext cx="2914317" cy="356293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 flipH="1">
            <a:off x="3393527" y="4563554"/>
            <a:ext cx="598155" cy="310755"/>
            <a:chOff x="5883340" y="4863242"/>
            <a:chExt cx="684000" cy="395550"/>
          </a:xfrm>
        </p:grpSpPr>
        <p:sp>
          <p:nvSpPr>
            <p:cNvPr id="72" name="오각형 71"/>
            <p:cNvSpPr/>
            <p:nvPr/>
          </p:nvSpPr>
          <p:spPr>
            <a:xfrm flipH="1">
              <a:off x="5883340" y="4863242"/>
              <a:ext cx="684000" cy="39555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3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22" t="1" r="50733" b="41652"/>
            <a:stretch/>
          </p:blipFill>
          <p:spPr bwMode="auto">
            <a:xfrm>
              <a:off x="6118888" y="4863242"/>
              <a:ext cx="362607" cy="395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8" name="모서리가 둥근 직사각형 77"/>
          <p:cNvSpPr/>
          <p:nvPr/>
        </p:nvSpPr>
        <p:spPr>
          <a:xfrm>
            <a:off x="5359086" y="2945560"/>
            <a:ext cx="288000" cy="21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341086" y="6089126"/>
            <a:ext cx="324000" cy="324000"/>
          </a:xfrm>
          <a:prstGeom prst="ellipse">
            <a:avLst/>
          </a:prstGeom>
          <a:solidFill>
            <a:srgbClr val="FF5D37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194" name="Picture 2" descr="C:\Users\T\Desktop\111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" y="698132"/>
            <a:ext cx="2597573" cy="337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/>
          <p:cNvSpPr/>
          <p:nvPr/>
        </p:nvSpPr>
        <p:spPr>
          <a:xfrm>
            <a:off x="771612" y="2285787"/>
            <a:ext cx="504000" cy="5040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5179050" y="6135710"/>
            <a:ext cx="64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</a:rPr>
              <a:t>TAG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7" name="이등변 삼각형 66"/>
          <p:cNvSpPr/>
          <p:nvPr/>
        </p:nvSpPr>
        <p:spPr>
          <a:xfrm rot="16200000">
            <a:off x="2806587" y="3011053"/>
            <a:ext cx="144000" cy="10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5" name="Picture 3" descr="C:\Users\T\Desktop\1382447291_book_sta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86" y="2960767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타원 88"/>
          <p:cNvSpPr/>
          <p:nvPr/>
        </p:nvSpPr>
        <p:spPr>
          <a:xfrm>
            <a:off x="2653587" y="2810654"/>
            <a:ext cx="504000" cy="5040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/>
          <p:cNvSpPr/>
          <p:nvPr/>
        </p:nvSpPr>
        <p:spPr>
          <a:xfrm>
            <a:off x="5253350" y="5990329"/>
            <a:ext cx="504000" cy="5040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5117666" y="5810296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4</a:t>
            </a:r>
            <a:endParaRPr lang="ko-KR" altLang="en-US" sz="1500" b="1" dirty="0"/>
          </a:p>
        </p:txBody>
      </p:sp>
      <p:sp>
        <p:nvSpPr>
          <p:cNvPr id="87" name="타원 86"/>
          <p:cNvSpPr/>
          <p:nvPr/>
        </p:nvSpPr>
        <p:spPr>
          <a:xfrm>
            <a:off x="2546485" y="2635353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1</a:t>
            </a:r>
            <a:endParaRPr lang="ko-KR" altLang="en-US" sz="1500" b="1" dirty="0"/>
          </a:p>
        </p:txBody>
      </p:sp>
      <p:sp>
        <p:nvSpPr>
          <p:cNvPr id="68" name="직사각형 67"/>
          <p:cNvSpPr/>
          <p:nvPr/>
        </p:nvSpPr>
        <p:spPr>
          <a:xfrm>
            <a:off x="4326720" y="3228049"/>
            <a:ext cx="1368000" cy="17822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연결선 92"/>
          <p:cNvCxnSpPr/>
          <p:nvPr/>
        </p:nvCxnSpPr>
        <p:spPr>
          <a:xfrm>
            <a:off x="4326720" y="3579205"/>
            <a:ext cx="1368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432698" y="3267929"/>
            <a:ext cx="1118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E2E2E2"/>
                </a:solidFill>
              </a:rPr>
              <a:t>Modern Look</a:t>
            </a:r>
            <a:endParaRPr lang="ko-KR" altLang="en-US" sz="1100" b="1" dirty="0">
              <a:solidFill>
                <a:srgbClr val="E2E2E2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432697" y="3620173"/>
            <a:ext cx="1118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E2E2E2"/>
                </a:solidFill>
              </a:rPr>
              <a:t>Daily Look</a:t>
            </a:r>
            <a:endParaRPr lang="ko-KR" altLang="en-US" sz="1100" b="1" dirty="0">
              <a:solidFill>
                <a:srgbClr val="E2E2E2"/>
              </a:solidFill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4326720" y="3930361"/>
            <a:ext cx="1368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432697" y="3972417"/>
            <a:ext cx="1118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E2E2E2"/>
                </a:solidFill>
              </a:rPr>
              <a:t>Vintage Look</a:t>
            </a:r>
            <a:endParaRPr lang="ko-KR" altLang="en-US" sz="1100" b="1" dirty="0">
              <a:solidFill>
                <a:srgbClr val="E2E2E2"/>
              </a:solidFill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326720" y="4281517"/>
            <a:ext cx="1368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4432697" y="4324661"/>
            <a:ext cx="1118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E2E2E2"/>
                </a:solidFill>
              </a:rPr>
              <a:t>Unique Look</a:t>
            </a:r>
            <a:endParaRPr lang="ko-KR" altLang="en-US" sz="1100" b="1" dirty="0">
              <a:solidFill>
                <a:srgbClr val="E2E2E2"/>
              </a:solidFill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4326720" y="4632673"/>
            <a:ext cx="1368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4432697" y="4676905"/>
            <a:ext cx="1118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E2E2E2"/>
                </a:solidFill>
              </a:rPr>
              <a:t>Celeb Look</a:t>
            </a:r>
            <a:endParaRPr lang="ko-KR" altLang="en-US" sz="1100" b="1" dirty="0">
              <a:solidFill>
                <a:srgbClr val="E2E2E2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253350" y="2810654"/>
            <a:ext cx="504000" cy="5040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5117666" y="2647947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2</a:t>
            </a:r>
            <a:endParaRPr lang="ko-KR" altLang="en-US" sz="1500" b="1" dirty="0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4432697" y="3267011"/>
            <a:ext cx="1115786" cy="167415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4164013" y="3104304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3</a:t>
            </a:r>
            <a:endParaRPr lang="ko-KR" altLang="en-US" sz="1500" b="1" dirty="0"/>
          </a:p>
        </p:txBody>
      </p:sp>
      <p:sp>
        <p:nvSpPr>
          <p:cNvPr id="106" name="직사각형 105"/>
          <p:cNvSpPr/>
          <p:nvPr/>
        </p:nvSpPr>
        <p:spPr>
          <a:xfrm>
            <a:off x="5970541" y="2920242"/>
            <a:ext cx="2913993" cy="3574087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06089" y="3228049"/>
            <a:ext cx="2642896" cy="3153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5968534" y="2920242"/>
            <a:ext cx="2916000" cy="270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/>
          <p:cNvSpPr/>
          <p:nvPr/>
        </p:nvSpPr>
        <p:spPr>
          <a:xfrm>
            <a:off x="5970379" y="2920243"/>
            <a:ext cx="2914317" cy="356293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" name="그룹 109"/>
          <p:cNvGrpSpPr/>
          <p:nvPr/>
        </p:nvGrpSpPr>
        <p:grpSpPr>
          <a:xfrm flipH="1">
            <a:off x="6594029" y="4563554"/>
            <a:ext cx="598155" cy="310755"/>
            <a:chOff x="5883340" y="4863242"/>
            <a:chExt cx="684000" cy="395550"/>
          </a:xfrm>
        </p:grpSpPr>
        <p:sp>
          <p:nvSpPr>
            <p:cNvPr id="111" name="오각형 110"/>
            <p:cNvSpPr/>
            <p:nvPr/>
          </p:nvSpPr>
          <p:spPr>
            <a:xfrm flipH="1">
              <a:off x="5883340" y="4863242"/>
              <a:ext cx="684000" cy="39555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22" t="1" r="50733" b="41652"/>
            <a:stretch/>
          </p:blipFill>
          <p:spPr bwMode="auto">
            <a:xfrm>
              <a:off x="6118888" y="4863242"/>
              <a:ext cx="362607" cy="395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3" name="모서리가 둥근 직사각형 112"/>
          <p:cNvSpPr/>
          <p:nvPr/>
        </p:nvSpPr>
        <p:spPr>
          <a:xfrm>
            <a:off x="8559588" y="2945560"/>
            <a:ext cx="288000" cy="21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8541588" y="6089126"/>
            <a:ext cx="324000" cy="324000"/>
          </a:xfrm>
          <a:prstGeom prst="ellipse">
            <a:avLst/>
          </a:prstGeom>
          <a:solidFill>
            <a:srgbClr val="FF5D37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379552" y="6135710"/>
            <a:ext cx="64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</a:rPr>
              <a:t>TAG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16" name="이등변 삼각형 115"/>
          <p:cNvSpPr/>
          <p:nvPr/>
        </p:nvSpPr>
        <p:spPr>
          <a:xfrm rot="16200000">
            <a:off x="6007089" y="3011053"/>
            <a:ext cx="144000" cy="10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Picture 3" descr="C:\Users\T\Desktop\1382447291_book_sta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588" y="2960767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직사각형 136"/>
          <p:cNvSpPr/>
          <p:nvPr/>
        </p:nvSpPr>
        <p:spPr>
          <a:xfrm>
            <a:off x="5970540" y="2940160"/>
            <a:ext cx="2895047" cy="354302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50000"/>
                  <a:lumOff val="50000"/>
                  <a:alpha val="70000"/>
                </a:schemeClr>
              </a:gs>
              <a:gs pos="100000">
                <a:schemeClr val="bg1">
                  <a:lumMod val="65000"/>
                  <a:alpha val="6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9" name="내용 개체 틀 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882030"/>
              </p:ext>
            </p:extLst>
          </p:nvPr>
        </p:nvGraphicFramePr>
        <p:xfrm>
          <a:off x="6362253" y="3645024"/>
          <a:ext cx="2111621" cy="126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621"/>
                <a:gridCol w="1152000"/>
              </a:tblGrid>
              <a:tr h="288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Brand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ZARA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8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원피스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8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55,500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8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Purchasing place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낙성대역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8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4" name="TextBox 73"/>
          <p:cNvSpPr txBox="1"/>
          <p:nvPr/>
        </p:nvSpPr>
        <p:spPr>
          <a:xfrm>
            <a:off x="6743361" y="3053560"/>
            <a:ext cx="134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Style TAG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3" name="오각형 142"/>
          <p:cNvSpPr/>
          <p:nvPr/>
        </p:nvSpPr>
        <p:spPr>
          <a:xfrm flipH="1">
            <a:off x="4361126" y="5810296"/>
            <a:ext cx="394321" cy="25200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4521441" y="5810296"/>
            <a:ext cx="320635" cy="252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6" name="내용 개체 틀 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6593813"/>
              </p:ext>
            </p:extLst>
          </p:nvPr>
        </p:nvGraphicFramePr>
        <p:xfrm>
          <a:off x="6362252" y="5106302"/>
          <a:ext cx="2111621" cy="126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621"/>
                <a:gridCol w="1152000"/>
              </a:tblGrid>
              <a:tr h="288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Brand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ZARA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8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스타킹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8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8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Purchasing place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낙성대역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8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7" name="타원 146"/>
          <p:cNvSpPr/>
          <p:nvPr/>
        </p:nvSpPr>
        <p:spPr>
          <a:xfrm>
            <a:off x="6347375" y="3066885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5</a:t>
            </a:r>
            <a:endParaRPr lang="ko-KR" altLang="en-US" sz="1500" b="1" dirty="0"/>
          </a:p>
        </p:txBody>
      </p:sp>
      <p:cxnSp>
        <p:nvCxnSpPr>
          <p:cNvPr id="77" name="꺾인 연결선 76"/>
          <p:cNvCxnSpPr/>
          <p:nvPr/>
        </p:nvCxnSpPr>
        <p:spPr>
          <a:xfrm rot="16200000" flipH="1">
            <a:off x="905774" y="2879787"/>
            <a:ext cx="1728000" cy="1548000"/>
          </a:xfrm>
          <a:prstGeom prst="bentConnector2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>
            <a:off x="5734292" y="6251126"/>
            <a:ext cx="520253" cy="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32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54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44624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Revision History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681983"/>
              </p:ext>
            </p:extLst>
          </p:nvPr>
        </p:nvGraphicFramePr>
        <p:xfrm>
          <a:off x="180000" y="692696"/>
          <a:ext cx="8784000" cy="5664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/>
                <a:gridCol w="792000"/>
                <a:gridCol w="792000"/>
                <a:gridCol w="972000"/>
                <a:gridCol w="5040000"/>
                <a:gridCol w="720000"/>
              </a:tblGrid>
              <a:tr h="480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Author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Revision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Date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Contents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Confirm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v.0.1</a:t>
                      </a:r>
                      <a:endParaRPr 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이주희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2013.10.21</a:t>
                      </a:r>
                      <a:endParaRPr 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초안작성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v.0.2</a:t>
                      </a:r>
                      <a:endParaRPr 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이주희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2013.10.22</a:t>
                      </a:r>
                      <a:endParaRPr 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추가작성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로그인화면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v.0.3</a:t>
                      </a:r>
                      <a:endParaRPr 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이주희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2013.10.28</a:t>
                      </a:r>
                      <a:endParaRPr 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태그 삭제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Style feed 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itchFamily="34" charset="0"/>
                        <a:buChar char="•"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itchFamily="34" charset="0"/>
                        <a:buChar char="•"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itchFamily="34" charset="0"/>
                        <a:buChar char="•"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itchFamily="34" charset="0"/>
                        <a:buChar char="•"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itchFamily="34" charset="0"/>
                        <a:buChar char="•"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itchFamily="34" charset="0"/>
                        <a:buChar char="•"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itchFamily="34" charset="0"/>
                        <a:buChar char="•"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itchFamily="34" charset="0"/>
                        <a:buChar char="•"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itchFamily="34" charset="0"/>
                        <a:buChar char="•"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itchFamily="34" charset="0"/>
                        <a:buChar char="•"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itchFamily="34" charset="0"/>
                        <a:buChar char="•"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itchFamily="34" charset="0"/>
                        <a:buChar char="•"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5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홈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홈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메인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51148" y="1052752"/>
            <a:ext cx="3168352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99"/>
          <p:cNvGrpSpPr/>
          <p:nvPr/>
        </p:nvGrpSpPr>
        <p:grpSpPr>
          <a:xfrm>
            <a:off x="2395164" y="1122714"/>
            <a:ext cx="288000" cy="292125"/>
            <a:chOff x="4443409" y="4513977"/>
            <a:chExt cx="297632" cy="23495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443409" y="4513977"/>
              <a:ext cx="297632" cy="2349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7" name="그룹 201"/>
            <p:cNvGrpSpPr/>
            <p:nvPr/>
          </p:nvGrpSpPr>
          <p:grpSpPr>
            <a:xfrm>
              <a:off x="4500558" y="4563198"/>
              <a:ext cx="201446" cy="153900"/>
              <a:chOff x="4500558" y="4563198"/>
              <a:chExt cx="201446" cy="153900"/>
            </a:xfrm>
          </p:grpSpPr>
          <p:grpSp>
            <p:nvGrpSpPr>
              <p:cNvPr id="18" name="그룹 215"/>
              <p:cNvGrpSpPr/>
              <p:nvPr/>
            </p:nvGrpSpPr>
            <p:grpSpPr>
              <a:xfrm>
                <a:off x="4500558" y="4563198"/>
                <a:ext cx="201446" cy="39600"/>
                <a:chOff x="8889057" y="574697"/>
                <a:chExt cx="201446" cy="39600"/>
              </a:xfrm>
              <a:solidFill>
                <a:srgbClr val="888888"/>
              </a:solidFill>
            </p:grpSpPr>
            <p:sp>
              <p:nvSpPr>
                <p:cNvPr id="25" name="직사각형 24"/>
                <p:cNvSpPr>
                  <a:spLocks/>
                </p:cNvSpPr>
                <p:nvPr/>
              </p:nvSpPr>
              <p:spPr>
                <a:xfrm>
                  <a:off x="8889057" y="574697"/>
                  <a:ext cx="39600" cy="396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/>
                <p:cNvSpPr>
                  <a:spLocks/>
                </p:cNvSpPr>
                <p:nvPr/>
              </p:nvSpPr>
              <p:spPr>
                <a:xfrm>
                  <a:off x="8946503" y="574697"/>
                  <a:ext cx="144000" cy="360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9" name="그룹 215"/>
              <p:cNvGrpSpPr/>
              <p:nvPr/>
            </p:nvGrpSpPr>
            <p:grpSpPr>
              <a:xfrm>
                <a:off x="4500558" y="4620348"/>
                <a:ext cx="201446" cy="39600"/>
                <a:chOff x="8889057" y="574697"/>
                <a:chExt cx="201446" cy="39600"/>
              </a:xfrm>
              <a:solidFill>
                <a:srgbClr val="888888"/>
              </a:solidFill>
            </p:grpSpPr>
            <p:sp>
              <p:nvSpPr>
                <p:cNvPr id="23" name="직사각형 22"/>
                <p:cNvSpPr>
                  <a:spLocks/>
                </p:cNvSpPr>
                <p:nvPr/>
              </p:nvSpPr>
              <p:spPr>
                <a:xfrm>
                  <a:off x="8889057" y="574697"/>
                  <a:ext cx="39600" cy="396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/>
                <p:cNvSpPr>
                  <a:spLocks/>
                </p:cNvSpPr>
                <p:nvPr/>
              </p:nvSpPr>
              <p:spPr>
                <a:xfrm>
                  <a:off x="8946503" y="574697"/>
                  <a:ext cx="144000" cy="360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" name="그룹 215"/>
              <p:cNvGrpSpPr/>
              <p:nvPr/>
            </p:nvGrpSpPr>
            <p:grpSpPr>
              <a:xfrm>
                <a:off x="4500558" y="4677498"/>
                <a:ext cx="201446" cy="39600"/>
                <a:chOff x="8889057" y="574697"/>
                <a:chExt cx="201446" cy="39600"/>
              </a:xfrm>
              <a:solidFill>
                <a:srgbClr val="888888"/>
              </a:solidFill>
            </p:grpSpPr>
            <p:sp>
              <p:nvSpPr>
                <p:cNvPr id="21" name="직사각형 20"/>
                <p:cNvSpPr>
                  <a:spLocks/>
                </p:cNvSpPr>
                <p:nvPr/>
              </p:nvSpPr>
              <p:spPr>
                <a:xfrm>
                  <a:off x="8889057" y="574697"/>
                  <a:ext cx="39600" cy="396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/>
                <p:cNvSpPr>
                  <a:spLocks/>
                </p:cNvSpPr>
                <p:nvPr/>
              </p:nvSpPr>
              <p:spPr>
                <a:xfrm>
                  <a:off x="8946503" y="574697"/>
                  <a:ext cx="144000" cy="360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0" name="모서리가 둥근 직사각형 29"/>
          <p:cNvSpPr/>
          <p:nvPr/>
        </p:nvSpPr>
        <p:spPr>
          <a:xfrm>
            <a:off x="4555444" y="1106776"/>
            <a:ext cx="360000" cy="32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987452" y="1106776"/>
            <a:ext cx="360000" cy="324000"/>
            <a:chOff x="3275856" y="1034752"/>
            <a:chExt cx="360000" cy="324000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3275856" y="1034752"/>
              <a:ext cx="360000" cy="324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027" name="Picture 3" descr="C:\Users\ljh-pc\Desktop\아이콘\1380042798_camer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1856" y="1052752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52"/>
          <p:cNvGrpSpPr>
            <a:grpSpLocks noChangeAspect="1"/>
          </p:cNvGrpSpPr>
          <p:nvPr/>
        </p:nvGrpSpPr>
        <p:grpSpPr bwMode="auto">
          <a:xfrm>
            <a:off x="4632027" y="1187409"/>
            <a:ext cx="144000" cy="190589"/>
            <a:chOff x="3631232" y="2174677"/>
            <a:chExt cx="75633" cy="100040"/>
          </a:xfrm>
        </p:grpSpPr>
        <p:sp>
          <p:nvSpPr>
            <p:cNvPr id="14" name="타원 13"/>
            <p:cNvSpPr/>
            <p:nvPr/>
          </p:nvSpPr>
          <p:spPr bwMode="auto">
            <a:xfrm>
              <a:off x="3631232" y="2174677"/>
              <a:ext cx="74520" cy="744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 bwMode="auto">
            <a:xfrm rot="2700000">
              <a:off x="3681855" y="2249708"/>
              <a:ext cx="500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3115244" y="108411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Tagazine</a:t>
            </a:r>
            <a:endParaRPr lang="ko-KR" altLang="en-US" b="1" dirty="0"/>
          </a:p>
        </p:txBody>
      </p:sp>
      <p:sp>
        <p:nvSpPr>
          <p:cNvPr id="34" name="직사각형 33"/>
          <p:cNvSpPr/>
          <p:nvPr/>
        </p:nvSpPr>
        <p:spPr>
          <a:xfrm>
            <a:off x="2251148" y="1916848"/>
            <a:ext cx="1584000" cy="7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251148" y="1484800"/>
            <a:ext cx="3168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95164" y="1556808"/>
            <a:ext cx="129614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 smtClean="0"/>
              <a:t>Style feed</a:t>
            </a:r>
            <a:endParaRPr lang="ko-KR" altLang="en-US" sz="17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979340" y="1556808"/>
            <a:ext cx="129614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 smtClean="0"/>
              <a:t>Magazine</a:t>
            </a:r>
            <a:endParaRPr lang="ko-KR" altLang="en-US" sz="1700" b="1" dirty="0"/>
          </a:p>
        </p:txBody>
      </p:sp>
      <p:sp>
        <p:nvSpPr>
          <p:cNvPr id="39" name="직사각형 38"/>
          <p:cNvSpPr/>
          <p:nvPr/>
        </p:nvSpPr>
        <p:spPr>
          <a:xfrm rot="16200000">
            <a:off x="3710146" y="1696246"/>
            <a:ext cx="288000" cy="36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835148" y="1916848"/>
            <a:ext cx="1584000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260471" y="1988856"/>
            <a:ext cx="3168000" cy="432048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51148" y="1052752"/>
            <a:ext cx="3168352" cy="525658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:\Users\ljh-pc\Desktop\Screenshot_2013-10-17-11-11-4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4" t="13461" r="12192" b="13566"/>
          <a:stretch/>
        </p:blipFill>
        <p:spPr bwMode="auto">
          <a:xfrm>
            <a:off x="2395164" y="2153666"/>
            <a:ext cx="1296144" cy="177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2" b="8095"/>
          <a:stretch/>
        </p:blipFill>
        <p:spPr bwMode="auto">
          <a:xfrm>
            <a:off x="3979340" y="2153665"/>
            <a:ext cx="1296144" cy="1779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1" t="7756" b="11569"/>
          <a:stretch/>
        </p:blipFill>
        <p:spPr bwMode="auto">
          <a:xfrm>
            <a:off x="2406726" y="4149096"/>
            <a:ext cx="1284582" cy="1869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3" t="12318" r="8061" b="8420"/>
          <a:stretch/>
        </p:blipFill>
        <p:spPr bwMode="auto">
          <a:xfrm>
            <a:off x="3981516" y="4111699"/>
            <a:ext cx="1293967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2395164" y="3681043"/>
            <a:ext cx="1296144" cy="252027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    11 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     50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1032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15244" y="3735056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49164" y="3717056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3979076" y="3681042"/>
            <a:ext cx="1296144" cy="252027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    11 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     50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60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99156" y="3735055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33076" y="371705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/>
          <p:cNvSpPr/>
          <p:nvPr/>
        </p:nvSpPr>
        <p:spPr>
          <a:xfrm>
            <a:off x="3979076" y="5731879"/>
            <a:ext cx="1296144" cy="252027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    11 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     50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63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99156" y="5785892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33076" y="5767892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2395076" y="5766480"/>
            <a:ext cx="1296144" cy="252027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    11 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     50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66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15156" y="5820493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49076" y="5802493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9460" y="2924944"/>
            <a:ext cx="1484748" cy="1066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9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064970"/>
              </p:ext>
            </p:extLst>
          </p:nvPr>
        </p:nvGraphicFramePr>
        <p:xfrm>
          <a:off x="6551968" y="686642"/>
          <a:ext cx="2592032" cy="4072800"/>
        </p:xfrm>
        <a:graphic>
          <a:graphicData uri="http://schemas.openxmlformats.org/drawingml/2006/table">
            <a:tbl>
              <a:tblPr/>
              <a:tblGrid>
                <a:gridCol w="288032"/>
                <a:gridCol w="2304000"/>
              </a:tblGrid>
              <a:tr h="1597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45706" marB="45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추천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매거진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MD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추천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브랜드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블로거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추천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605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스타일룩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데일리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룩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모던 룩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빈티지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룩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유니크 룩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셀럽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룩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시크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룩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쿠폰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갤러리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Style feed(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업로드 사진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Magazine(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월별 매거진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맨위로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4" name="타원 43"/>
          <p:cNvSpPr/>
          <p:nvPr/>
        </p:nvSpPr>
        <p:spPr>
          <a:xfrm>
            <a:off x="4837384" y="947283"/>
            <a:ext cx="660136" cy="66013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꺾인 연결선 45"/>
          <p:cNvCxnSpPr>
            <a:stCxn id="44" idx="6"/>
          </p:cNvCxnSpPr>
          <p:nvPr/>
        </p:nvCxnSpPr>
        <p:spPr>
          <a:xfrm>
            <a:off x="5497520" y="1277351"/>
            <a:ext cx="510108" cy="1575585"/>
          </a:xfrm>
          <a:prstGeom prst="bentConnector2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504926" y="1052736"/>
            <a:ext cx="1337406" cy="52566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576934" y="1093388"/>
            <a:ext cx="11933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FFF00"/>
                </a:solidFill>
              </a:rPr>
              <a:t>LOGIN</a:t>
            </a:r>
            <a:endParaRPr lang="ko-KR" altLang="en-US" sz="1500" b="1" dirty="0">
              <a:solidFill>
                <a:srgbClr val="FFFF00"/>
              </a:solidFill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504926" y="1484784"/>
            <a:ext cx="1328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517924" y="1494554"/>
            <a:ext cx="1324800" cy="248979"/>
          </a:xfrm>
          <a:prstGeom prst="rect">
            <a:avLst/>
          </a:prstGeom>
          <a:solidFill>
            <a:srgbClr val="8A8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200" dirty="0" smtClean="0"/>
              <a:t>◈ recommend</a:t>
            </a:r>
            <a:endParaRPr lang="ko-KR" altLang="en-US" sz="1200" dirty="0"/>
          </a:p>
        </p:txBody>
      </p:sp>
      <p:sp>
        <p:nvSpPr>
          <p:cNvPr id="79" name="직사각형 78"/>
          <p:cNvSpPr/>
          <p:nvPr/>
        </p:nvSpPr>
        <p:spPr>
          <a:xfrm>
            <a:off x="517924" y="3043368"/>
            <a:ext cx="1324800" cy="248979"/>
          </a:xfrm>
          <a:prstGeom prst="rect">
            <a:avLst/>
          </a:prstGeom>
          <a:solidFill>
            <a:srgbClr val="8A8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200" dirty="0" smtClean="0"/>
              <a:t>◈ style Look</a:t>
            </a:r>
            <a:endParaRPr lang="ko-KR" altLang="en-US" sz="1200" dirty="0"/>
          </a:p>
        </p:txBody>
      </p:sp>
      <p:sp>
        <p:nvSpPr>
          <p:cNvPr id="80" name="직사각형 79"/>
          <p:cNvSpPr/>
          <p:nvPr/>
        </p:nvSpPr>
        <p:spPr>
          <a:xfrm>
            <a:off x="517924" y="4745808"/>
            <a:ext cx="1324800" cy="248979"/>
          </a:xfrm>
          <a:prstGeom prst="rect">
            <a:avLst/>
          </a:prstGeom>
          <a:solidFill>
            <a:srgbClr val="8A8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200" dirty="0" smtClean="0"/>
              <a:t>◈ Brand</a:t>
            </a:r>
            <a:endParaRPr lang="ko-KR" altLang="en-US" sz="1200" dirty="0"/>
          </a:p>
        </p:txBody>
      </p:sp>
      <p:sp>
        <p:nvSpPr>
          <p:cNvPr id="81" name="직사각형 80"/>
          <p:cNvSpPr/>
          <p:nvPr/>
        </p:nvSpPr>
        <p:spPr>
          <a:xfrm>
            <a:off x="517924" y="5892493"/>
            <a:ext cx="1324800" cy="248979"/>
          </a:xfrm>
          <a:prstGeom prst="rect">
            <a:avLst/>
          </a:prstGeom>
          <a:solidFill>
            <a:srgbClr val="8A8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200" dirty="0" smtClean="0"/>
              <a:t>◈ </a:t>
            </a:r>
            <a:r>
              <a:rPr lang="en-US" altLang="ko-KR" sz="900" dirty="0" smtClean="0"/>
              <a:t>Event &amp; Coupon</a:t>
            </a:r>
            <a:endParaRPr lang="ko-KR" altLang="en-US" sz="900" dirty="0"/>
          </a:p>
        </p:txBody>
      </p:sp>
      <p:sp>
        <p:nvSpPr>
          <p:cNvPr id="82" name="타원 81"/>
          <p:cNvSpPr/>
          <p:nvPr/>
        </p:nvSpPr>
        <p:spPr>
          <a:xfrm>
            <a:off x="2209096" y="947283"/>
            <a:ext cx="660136" cy="66013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71"/>
          <p:cNvCxnSpPr/>
          <p:nvPr/>
        </p:nvCxnSpPr>
        <p:spPr>
          <a:xfrm flipH="1">
            <a:off x="1619736" y="1269072"/>
            <a:ext cx="576000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504926" y="1052750"/>
            <a:ext cx="1337758" cy="525658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2051720" y="871344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1</a:t>
            </a:r>
            <a:endParaRPr lang="ko-KR" altLang="en-US" sz="1500" b="1" dirty="0"/>
          </a:p>
        </p:txBody>
      </p:sp>
      <p:sp>
        <p:nvSpPr>
          <p:cNvPr id="88" name="타원 87"/>
          <p:cNvSpPr/>
          <p:nvPr/>
        </p:nvSpPr>
        <p:spPr>
          <a:xfrm>
            <a:off x="251520" y="1049851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2</a:t>
            </a:r>
            <a:endParaRPr lang="ko-KR" altLang="en-US" sz="1500" b="1" dirty="0"/>
          </a:p>
        </p:txBody>
      </p:sp>
      <p:sp>
        <p:nvSpPr>
          <p:cNvPr id="89" name="타원 88"/>
          <p:cNvSpPr/>
          <p:nvPr/>
        </p:nvSpPr>
        <p:spPr>
          <a:xfrm>
            <a:off x="251520" y="1418119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3</a:t>
            </a:r>
            <a:endParaRPr lang="ko-KR" altLang="en-US" sz="1500" b="1" dirty="0"/>
          </a:p>
        </p:txBody>
      </p:sp>
      <p:sp>
        <p:nvSpPr>
          <p:cNvPr id="90" name="타원 89"/>
          <p:cNvSpPr/>
          <p:nvPr/>
        </p:nvSpPr>
        <p:spPr>
          <a:xfrm>
            <a:off x="251520" y="2966933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4</a:t>
            </a:r>
            <a:endParaRPr lang="ko-KR" altLang="en-US" sz="1500" b="1" dirty="0"/>
          </a:p>
        </p:txBody>
      </p:sp>
      <p:sp>
        <p:nvSpPr>
          <p:cNvPr id="91" name="타원 90"/>
          <p:cNvSpPr/>
          <p:nvPr/>
        </p:nvSpPr>
        <p:spPr>
          <a:xfrm>
            <a:off x="251520" y="4707590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5</a:t>
            </a:r>
            <a:endParaRPr lang="ko-KR" altLang="en-US" sz="1500" b="1" dirty="0"/>
          </a:p>
        </p:txBody>
      </p:sp>
      <p:sp>
        <p:nvSpPr>
          <p:cNvPr id="92" name="타원 91"/>
          <p:cNvSpPr/>
          <p:nvPr/>
        </p:nvSpPr>
        <p:spPr>
          <a:xfrm>
            <a:off x="251520" y="5822189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6</a:t>
            </a:r>
            <a:endParaRPr lang="ko-KR" altLang="en-US" sz="1500" b="1" dirty="0"/>
          </a:p>
        </p:txBody>
      </p:sp>
      <p:sp>
        <p:nvSpPr>
          <p:cNvPr id="93" name="타원 92"/>
          <p:cNvSpPr/>
          <p:nvPr/>
        </p:nvSpPr>
        <p:spPr>
          <a:xfrm>
            <a:off x="4301734" y="871344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7</a:t>
            </a:r>
            <a:endParaRPr lang="ko-KR" altLang="en-US" sz="1500" b="1" dirty="0"/>
          </a:p>
        </p:txBody>
      </p:sp>
      <p:sp>
        <p:nvSpPr>
          <p:cNvPr id="94" name="타원 93"/>
          <p:cNvSpPr/>
          <p:nvPr/>
        </p:nvSpPr>
        <p:spPr>
          <a:xfrm>
            <a:off x="5295659" y="871344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8</a:t>
            </a:r>
            <a:endParaRPr lang="ko-KR" altLang="en-US" sz="1500" b="1" dirty="0"/>
          </a:p>
        </p:txBody>
      </p:sp>
      <p:sp>
        <p:nvSpPr>
          <p:cNvPr id="95" name="타원 94"/>
          <p:cNvSpPr/>
          <p:nvPr/>
        </p:nvSpPr>
        <p:spPr>
          <a:xfrm>
            <a:off x="2051720" y="1556792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9</a:t>
            </a:r>
            <a:endParaRPr lang="ko-KR" altLang="en-US" sz="1500" b="1" dirty="0"/>
          </a:p>
        </p:txBody>
      </p:sp>
      <p:pic>
        <p:nvPicPr>
          <p:cNvPr id="97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22429" y="5794790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타원 100"/>
          <p:cNvSpPr/>
          <p:nvPr/>
        </p:nvSpPr>
        <p:spPr>
          <a:xfrm>
            <a:off x="4716016" y="5624253"/>
            <a:ext cx="639807" cy="639807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4812720" y="5715442"/>
            <a:ext cx="446398" cy="457429"/>
            <a:chOff x="5868144" y="5472463"/>
            <a:chExt cx="620833" cy="620833"/>
          </a:xfrm>
        </p:grpSpPr>
        <p:sp>
          <p:nvSpPr>
            <p:cNvPr id="8" name="타원 7"/>
            <p:cNvSpPr/>
            <p:nvPr/>
          </p:nvSpPr>
          <p:spPr>
            <a:xfrm>
              <a:off x="5868144" y="5472463"/>
              <a:ext cx="620833" cy="620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아래쪽 화살표 9"/>
            <p:cNvSpPr/>
            <p:nvPr/>
          </p:nvSpPr>
          <p:spPr>
            <a:xfrm flipV="1">
              <a:off x="5962536" y="5661248"/>
              <a:ext cx="432048" cy="306421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98560" y="5589248"/>
              <a:ext cx="360000" cy="7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589582" y="5517232"/>
            <a:ext cx="433870" cy="325414"/>
            <a:chOff x="5821820" y="5320614"/>
            <a:chExt cx="433870" cy="325414"/>
          </a:xfrm>
        </p:grpSpPr>
        <p:sp>
          <p:nvSpPr>
            <p:cNvPr id="102" name="타원 101"/>
            <p:cNvSpPr/>
            <p:nvPr/>
          </p:nvSpPr>
          <p:spPr>
            <a:xfrm>
              <a:off x="5876048" y="5320614"/>
              <a:ext cx="325414" cy="3254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1820" y="5321739"/>
              <a:ext cx="4338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 smtClean="0">
                  <a:solidFill>
                    <a:schemeClr val="bg1"/>
                  </a:solidFill>
                </a:rPr>
                <a:t>10</a:t>
              </a:r>
              <a:endParaRPr lang="ko-KR" altLang="en-US" sz="15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29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472683" y="1023779"/>
            <a:ext cx="2556352" cy="52566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029035" y="1424469"/>
            <a:ext cx="612000" cy="485589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</a:t>
            </a:r>
            <a:r>
              <a:rPr lang="ko-KR" altLang="en-US" dirty="0"/>
              <a:t>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홈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메</a:t>
            </a:r>
            <a:r>
              <a:rPr lang="ko-KR" altLang="en-US" dirty="0"/>
              <a:t>뉴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29035" y="1023779"/>
            <a:ext cx="612000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99"/>
          <p:cNvGrpSpPr/>
          <p:nvPr/>
        </p:nvGrpSpPr>
        <p:grpSpPr>
          <a:xfrm>
            <a:off x="3191035" y="1110821"/>
            <a:ext cx="288000" cy="292125"/>
            <a:chOff x="4443409" y="4513977"/>
            <a:chExt cx="297632" cy="23495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443409" y="4513977"/>
              <a:ext cx="297632" cy="2349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7" name="그룹 201"/>
            <p:cNvGrpSpPr/>
            <p:nvPr/>
          </p:nvGrpSpPr>
          <p:grpSpPr>
            <a:xfrm>
              <a:off x="4500558" y="4563198"/>
              <a:ext cx="201446" cy="153900"/>
              <a:chOff x="4500558" y="4563198"/>
              <a:chExt cx="201446" cy="153900"/>
            </a:xfrm>
          </p:grpSpPr>
          <p:grpSp>
            <p:nvGrpSpPr>
              <p:cNvPr id="18" name="그룹 215"/>
              <p:cNvGrpSpPr/>
              <p:nvPr/>
            </p:nvGrpSpPr>
            <p:grpSpPr>
              <a:xfrm>
                <a:off x="4500558" y="4563198"/>
                <a:ext cx="201446" cy="39600"/>
                <a:chOff x="8889057" y="574697"/>
                <a:chExt cx="201446" cy="39600"/>
              </a:xfrm>
              <a:solidFill>
                <a:srgbClr val="888888"/>
              </a:solidFill>
            </p:grpSpPr>
            <p:sp>
              <p:nvSpPr>
                <p:cNvPr id="25" name="직사각형 24"/>
                <p:cNvSpPr>
                  <a:spLocks/>
                </p:cNvSpPr>
                <p:nvPr/>
              </p:nvSpPr>
              <p:spPr>
                <a:xfrm>
                  <a:off x="8889057" y="574697"/>
                  <a:ext cx="39600" cy="396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/>
                <p:cNvSpPr>
                  <a:spLocks/>
                </p:cNvSpPr>
                <p:nvPr/>
              </p:nvSpPr>
              <p:spPr>
                <a:xfrm>
                  <a:off x="8946503" y="574697"/>
                  <a:ext cx="144000" cy="360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9" name="그룹 215"/>
              <p:cNvGrpSpPr/>
              <p:nvPr/>
            </p:nvGrpSpPr>
            <p:grpSpPr>
              <a:xfrm>
                <a:off x="4500558" y="4620348"/>
                <a:ext cx="201446" cy="39600"/>
                <a:chOff x="8889057" y="574697"/>
                <a:chExt cx="201446" cy="39600"/>
              </a:xfrm>
              <a:solidFill>
                <a:srgbClr val="888888"/>
              </a:solidFill>
            </p:grpSpPr>
            <p:sp>
              <p:nvSpPr>
                <p:cNvPr id="23" name="직사각형 22"/>
                <p:cNvSpPr>
                  <a:spLocks/>
                </p:cNvSpPr>
                <p:nvPr/>
              </p:nvSpPr>
              <p:spPr>
                <a:xfrm>
                  <a:off x="8889057" y="574697"/>
                  <a:ext cx="39600" cy="396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/>
                <p:cNvSpPr>
                  <a:spLocks/>
                </p:cNvSpPr>
                <p:nvPr/>
              </p:nvSpPr>
              <p:spPr>
                <a:xfrm>
                  <a:off x="8946503" y="574697"/>
                  <a:ext cx="144000" cy="360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" name="그룹 215"/>
              <p:cNvGrpSpPr/>
              <p:nvPr/>
            </p:nvGrpSpPr>
            <p:grpSpPr>
              <a:xfrm>
                <a:off x="4500558" y="4677498"/>
                <a:ext cx="201446" cy="39600"/>
                <a:chOff x="8889057" y="574697"/>
                <a:chExt cx="201446" cy="39600"/>
              </a:xfrm>
              <a:solidFill>
                <a:srgbClr val="888888"/>
              </a:solidFill>
            </p:grpSpPr>
            <p:sp>
              <p:nvSpPr>
                <p:cNvPr id="21" name="직사각형 20"/>
                <p:cNvSpPr>
                  <a:spLocks/>
                </p:cNvSpPr>
                <p:nvPr/>
              </p:nvSpPr>
              <p:spPr>
                <a:xfrm>
                  <a:off x="8889057" y="574697"/>
                  <a:ext cx="39600" cy="396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/>
                <p:cNvSpPr>
                  <a:spLocks/>
                </p:cNvSpPr>
                <p:nvPr/>
              </p:nvSpPr>
              <p:spPr>
                <a:xfrm>
                  <a:off x="8946503" y="574697"/>
                  <a:ext cx="144000" cy="360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aphicFrame>
        <p:nvGraphicFramePr>
          <p:cNvPr id="69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822957"/>
              </p:ext>
            </p:extLst>
          </p:nvPr>
        </p:nvGraphicFramePr>
        <p:xfrm>
          <a:off x="6551968" y="686642"/>
          <a:ext cx="2592032" cy="2679120"/>
        </p:xfrm>
        <a:graphic>
          <a:graphicData uri="http://schemas.openxmlformats.org/drawingml/2006/table">
            <a:tbl>
              <a:tblPr/>
              <a:tblGrid>
                <a:gridCol w="288032"/>
                <a:gridCol w="2304000"/>
              </a:tblGrid>
              <a:tr h="1597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45706" marB="45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>
                        <a:buFont typeface="Wingdings" pitchFamily="2" charset="2"/>
                        <a:buChar char="§"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선택시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왼쪽 메뉴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오른쪽으로 이동하여 보임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추천룩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605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스타일룩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브랜드가 많을 경우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더보기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</a:p>
                    <a:p>
                      <a:pPr marL="171450" indent="-17145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 더보기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상태에서는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접기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쿠폰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페이스북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계정으로 로그인 화면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itchFamily="34" charset="0"/>
                        <a:buNone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후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name</a:t>
                      </a:r>
                    </a:p>
                    <a:p>
                      <a:pPr marL="171450" indent="-17145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선택시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마이페이지로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24959" y="1081495"/>
            <a:ext cx="9913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FFF00"/>
                </a:solidFill>
              </a:rPr>
              <a:t>LOGIN</a:t>
            </a:r>
            <a:endParaRPr lang="ko-KR" altLang="en-US" sz="1500" b="1" dirty="0">
              <a:solidFill>
                <a:srgbClr val="FFFF00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472683" y="1455827"/>
            <a:ext cx="255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72682" y="1467680"/>
            <a:ext cx="2556352" cy="2489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200" dirty="0" smtClean="0"/>
              <a:t>◈ recommend</a:t>
            </a:r>
            <a:endParaRPr lang="ko-KR" altLang="en-US" sz="1200" dirty="0"/>
          </a:p>
        </p:txBody>
      </p:sp>
      <p:sp>
        <p:nvSpPr>
          <p:cNvPr id="46" name="직사각형 45"/>
          <p:cNvSpPr/>
          <p:nvPr/>
        </p:nvSpPr>
        <p:spPr>
          <a:xfrm>
            <a:off x="472682" y="2436739"/>
            <a:ext cx="2556000" cy="2489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200" dirty="0" smtClean="0"/>
              <a:t>◈ style Look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472683" y="4452962"/>
            <a:ext cx="2556352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200" dirty="0" smtClean="0"/>
              <a:t>◈ Brand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472682" y="6037139"/>
            <a:ext cx="2556353" cy="242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200" dirty="0" smtClean="0"/>
              <a:t>◈ </a:t>
            </a:r>
            <a:r>
              <a:rPr lang="en-US" altLang="ko-KR" sz="900" dirty="0" smtClean="0"/>
              <a:t>Event &amp; Coupon</a:t>
            </a:r>
            <a:endParaRPr lang="ko-KR" altLang="en-US" sz="9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472682" y="2088990"/>
            <a:ext cx="25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22676" y="1784311"/>
            <a:ext cx="991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E2E2E2"/>
                </a:solidFill>
              </a:rPr>
              <a:t>MD </a:t>
            </a:r>
            <a:r>
              <a:rPr lang="ko-KR" altLang="en-US" sz="1100" b="1" dirty="0" smtClean="0">
                <a:solidFill>
                  <a:srgbClr val="E2E2E2"/>
                </a:solidFill>
              </a:rPr>
              <a:t>추천 룩</a:t>
            </a:r>
            <a:endParaRPr lang="ko-KR" altLang="en-US" sz="1100" b="1" dirty="0">
              <a:solidFill>
                <a:srgbClr val="E2E2E2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2676" y="2132059"/>
            <a:ext cx="1405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E2E2E2"/>
                </a:solidFill>
              </a:rPr>
              <a:t>파워 블로거추천 룩</a:t>
            </a:r>
            <a:endParaRPr lang="ko-KR" altLang="en-US" sz="1100" b="1" dirty="0">
              <a:solidFill>
                <a:srgbClr val="E2E2E2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472682" y="2436739"/>
            <a:ext cx="25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72682" y="3043990"/>
            <a:ext cx="25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2676" y="2737063"/>
            <a:ext cx="17683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E2E2E2"/>
                </a:solidFill>
              </a:rPr>
              <a:t>Modern Look</a:t>
            </a:r>
            <a:endParaRPr lang="ko-KR" altLang="en-US" sz="1100" b="1" dirty="0">
              <a:solidFill>
                <a:srgbClr val="E2E2E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2676" y="3089307"/>
            <a:ext cx="1405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E2E2E2"/>
                </a:solidFill>
              </a:rPr>
              <a:t>Daily Look</a:t>
            </a:r>
            <a:endParaRPr lang="ko-KR" altLang="en-US" sz="1100" b="1" dirty="0">
              <a:solidFill>
                <a:srgbClr val="E2E2E2"/>
              </a:solidFill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472682" y="3396234"/>
            <a:ext cx="25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2676" y="3441551"/>
            <a:ext cx="1405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E2E2E2"/>
                </a:solidFill>
              </a:rPr>
              <a:t>Vintage Look</a:t>
            </a:r>
            <a:endParaRPr lang="ko-KR" altLang="en-US" sz="1100" b="1" dirty="0">
              <a:solidFill>
                <a:srgbClr val="E2E2E2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72682" y="3748478"/>
            <a:ext cx="25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22676" y="3793795"/>
            <a:ext cx="1405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E2E2E2"/>
                </a:solidFill>
              </a:rPr>
              <a:t>Unique Look</a:t>
            </a:r>
            <a:endParaRPr lang="ko-KR" altLang="en-US" sz="1100" b="1" dirty="0">
              <a:solidFill>
                <a:srgbClr val="E2E2E2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472682" y="4100722"/>
            <a:ext cx="25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22676" y="4146039"/>
            <a:ext cx="1405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E2E2E2"/>
                </a:solidFill>
              </a:rPr>
              <a:t>Celeb Look</a:t>
            </a:r>
            <a:endParaRPr lang="ko-KR" altLang="en-US" sz="1100" b="1" dirty="0">
              <a:solidFill>
                <a:srgbClr val="E2E2E2"/>
              </a:solidFill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472682" y="4452963"/>
            <a:ext cx="25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472682" y="4740962"/>
            <a:ext cx="25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72682" y="5047889"/>
            <a:ext cx="25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22676" y="4767417"/>
            <a:ext cx="17683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E2E2E2"/>
                </a:solidFill>
              </a:rPr>
              <a:t>H&amp;M</a:t>
            </a:r>
            <a:endParaRPr lang="ko-KR" altLang="en-US" sz="1100" b="1" dirty="0">
              <a:solidFill>
                <a:srgbClr val="E2E2E2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22676" y="5093206"/>
            <a:ext cx="1405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E2E2E2"/>
                </a:solidFill>
              </a:rPr>
              <a:t>UNIQLO</a:t>
            </a:r>
            <a:endParaRPr lang="ko-KR" altLang="en-US" sz="1100" b="1" dirty="0">
              <a:solidFill>
                <a:srgbClr val="E2E2E2"/>
              </a:solidFill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472682" y="5400133"/>
            <a:ext cx="25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22676" y="5445450"/>
            <a:ext cx="1405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E2E2E2"/>
                </a:solidFill>
              </a:rPr>
              <a:t>FOREVER21</a:t>
            </a:r>
            <a:endParaRPr lang="ko-KR" altLang="en-US" sz="1100" b="1" dirty="0">
              <a:solidFill>
                <a:srgbClr val="E2E2E2"/>
              </a:solidFill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472682" y="5752377"/>
            <a:ext cx="25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22676" y="5755782"/>
            <a:ext cx="1405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E2E2E2"/>
                </a:solidFill>
              </a:rPr>
              <a:t>더보기</a:t>
            </a:r>
            <a:r>
              <a:rPr lang="en-US" altLang="ko-KR" sz="1100" b="1" dirty="0" smtClean="0">
                <a:solidFill>
                  <a:srgbClr val="E2E2E2"/>
                </a:solidFill>
              </a:rPr>
              <a:t>…</a:t>
            </a:r>
            <a:endParaRPr lang="ko-KR" altLang="en-US" sz="1100" b="1" dirty="0">
              <a:solidFill>
                <a:srgbClr val="E2E2E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29035" y="1467680"/>
            <a:ext cx="612000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3029035" y="1455827"/>
            <a:ext cx="61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3028521" y="1827720"/>
            <a:ext cx="612000" cy="7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3246335" y="1467680"/>
            <a:ext cx="39418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/>
              <a:t>St</a:t>
            </a:r>
            <a:endParaRPr lang="ko-KR" altLang="en-US" sz="1700" b="1" dirty="0"/>
          </a:p>
        </p:txBody>
      </p:sp>
      <p:pic>
        <p:nvPicPr>
          <p:cNvPr id="72" name="Picture 4" descr="C:\Users\ljh-pc\Desktop\Screenshot_2013-10-17-11-11-4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4" t="13461" r="66199" b="13566"/>
          <a:stretch/>
        </p:blipFill>
        <p:spPr bwMode="auto">
          <a:xfrm>
            <a:off x="3246335" y="2034975"/>
            <a:ext cx="394700" cy="177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1" t="7756" r="58433" b="11569"/>
          <a:stretch/>
        </p:blipFill>
        <p:spPr bwMode="auto">
          <a:xfrm>
            <a:off x="3257897" y="4030405"/>
            <a:ext cx="383138" cy="1869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직사각형 73"/>
          <p:cNvSpPr/>
          <p:nvPr/>
        </p:nvSpPr>
        <p:spPr>
          <a:xfrm>
            <a:off x="3246335" y="3562352"/>
            <a:ext cx="394186" cy="252028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  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76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0335" y="359836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/>
          <p:cNvSpPr/>
          <p:nvPr/>
        </p:nvSpPr>
        <p:spPr>
          <a:xfrm>
            <a:off x="3246247" y="5647790"/>
            <a:ext cx="394274" cy="238797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  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79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0247" y="5683802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연결선 33"/>
          <p:cNvCxnSpPr/>
          <p:nvPr/>
        </p:nvCxnSpPr>
        <p:spPr>
          <a:xfrm>
            <a:off x="3029035" y="1023779"/>
            <a:ext cx="0" cy="525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72683" y="1023779"/>
            <a:ext cx="3168352" cy="525658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251520" y="1060234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1</a:t>
            </a:r>
            <a:endParaRPr lang="ko-KR" altLang="en-US" sz="1500" b="1" dirty="0"/>
          </a:p>
        </p:txBody>
      </p:sp>
      <p:sp>
        <p:nvSpPr>
          <p:cNvPr id="83" name="타원 82"/>
          <p:cNvSpPr/>
          <p:nvPr/>
        </p:nvSpPr>
        <p:spPr>
          <a:xfrm>
            <a:off x="2824165" y="1060234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2</a:t>
            </a:r>
            <a:endParaRPr lang="ko-KR" altLang="en-US" sz="1500" b="1" dirty="0"/>
          </a:p>
        </p:txBody>
      </p:sp>
      <p:sp>
        <p:nvSpPr>
          <p:cNvPr id="84" name="타원 83"/>
          <p:cNvSpPr/>
          <p:nvPr/>
        </p:nvSpPr>
        <p:spPr>
          <a:xfrm>
            <a:off x="251520" y="1404660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3</a:t>
            </a:r>
            <a:endParaRPr lang="ko-KR" altLang="en-US" sz="1500" b="1" dirty="0"/>
          </a:p>
        </p:txBody>
      </p:sp>
      <p:sp>
        <p:nvSpPr>
          <p:cNvPr id="85" name="타원 84"/>
          <p:cNvSpPr/>
          <p:nvPr/>
        </p:nvSpPr>
        <p:spPr>
          <a:xfrm>
            <a:off x="251520" y="2393669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4</a:t>
            </a:r>
            <a:endParaRPr lang="ko-KR" altLang="en-US" sz="1500" b="1" dirty="0"/>
          </a:p>
        </p:txBody>
      </p:sp>
      <p:sp>
        <p:nvSpPr>
          <p:cNvPr id="86" name="타원 85"/>
          <p:cNvSpPr/>
          <p:nvPr/>
        </p:nvSpPr>
        <p:spPr>
          <a:xfrm>
            <a:off x="251520" y="4428563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5</a:t>
            </a:r>
            <a:endParaRPr lang="ko-KR" altLang="en-US" sz="1500" b="1" dirty="0"/>
          </a:p>
        </p:txBody>
      </p:sp>
      <p:sp>
        <p:nvSpPr>
          <p:cNvPr id="87" name="타원 86"/>
          <p:cNvSpPr/>
          <p:nvPr/>
        </p:nvSpPr>
        <p:spPr>
          <a:xfrm>
            <a:off x="251520" y="5976691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6</a:t>
            </a:r>
            <a:endParaRPr lang="ko-KR" altLang="en-US" sz="150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6934" y="5683802"/>
            <a:ext cx="939419" cy="45559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68832" y="3225524"/>
            <a:ext cx="2772000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T\Desktop\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635" y="3601763"/>
            <a:ext cx="1944638" cy="289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C:\Users\T\Desktop\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601764"/>
            <a:ext cx="1944216" cy="28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타원 109"/>
          <p:cNvSpPr/>
          <p:nvPr/>
        </p:nvSpPr>
        <p:spPr>
          <a:xfrm>
            <a:off x="3923928" y="3429000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7</a:t>
            </a:r>
            <a:endParaRPr lang="ko-KR" altLang="en-US" sz="15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6732240" y="3591707"/>
            <a:ext cx="792088" cy="332893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/>
          <p:cNvSpPr/>
          <p:nvPr/>
        </p:nvSpPr>
        <p:spPr>
          <a:xfrm>
            <a:off x="6569533" y="3429000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8</a:t>
            </a:r>
            <a:endParaRPr lang="ko-KR" altLang="en-US" sz="1500" b="1" dirty="0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6101481" y="4767417"/>
            <a:ext cx="558751" cy="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/>
          <p:nvPr/>
        </p:nvCxnSpPr>
        <p:spPr>
          <a:xfrm rot="16200000" flipH="1">
            <a:off x="971591" y="847990"/>
            <a:ext cx="2952000" cy="3096000"/>
          </a:xfrm>
          <a:prstGeom prst="bentConnector4">
            <a:avLst>
              <a:gd name="adj1" fmla="val -4938"/>
              <a:gd name="adj2" fmla="val 93865"/>
            </a:avLst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/>
          <p:cNvSpPr/>
          <p:nvPr/>
        </p:nvSpPr>
        <p:spPr>
          <a:xfrm>
            <a:off x="576934" y="919989"/>
            <a:ext cx="641439" cy="64143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8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LOGIN/REGISTER(</a:t>
            </a:r>
            <a:r>
              <a:rPr lang="ko-KR" altLang="en-US" dirty="0" err="1" smtClean="0"/>
              <a:t>페이스북</a:t>
            </a:r>
            <a:r>
              <a:rPr lang="en-US" altLang="ko-KR" dirty="0" smtClean="0"/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홈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or</a:t>
            </a:r>
            <a:r>
              <a:rPr lang="ko-KR" altLang="en-US" dirty="0" smtClean="0"/>
              <a:t>업로드 </a:t>
            </a:r>
            <a:r>
              <a:rPr lang="en-US" altLang="ko-KR" dirty="0" smtClean="0"/>
              <a:t>&gt;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로그인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9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820959"/>
              </p:ext>
            </p:extLst>
          </p:nvPr>
        </p:nvGraphicFramePr>
        <p:xfrm>
          <a:off x="6551968" y="686642"/>
          <a:ext cx="2592032" cy="2108400"/>
        </p:xfrm>
        <a:graphic>
          <a:graphicData uri="http://schemas.openxmlformats.org/drawingml/2006/table">
            <a:tbl>
              <a:tblPr/>
              <a:tblGrid>
                <a:gridCol w="288032"/>
                <a:gridCol w="2304000"/>
              </a:tblGrid>
              <a:tr h="1597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45706" marB="45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108000" marR="0" lvl="1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 버튼에서 로그인 선택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업로드에서 카메라 갤러리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로그인 화면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페이스북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계정 연동하여 로그인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계정 만들어서 로그인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개발예정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Tagazine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액세스 권한 요청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페이스북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계정 이름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이메일주소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>
                        <a:buFont typeface="Wingdings" pitchFamily="2" charset="2"/>
                        <a:buChar char="§"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이름의 경우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수정가능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171450" indent="-171450">
                        <a:buFont typeface="Wingdings" pitchFamily="2" charset="2"/>
                        <a:buChar char="§"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후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메인화면으로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179864" y="1439975"/>
            <a:ext cx="3168000" cy="4324638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70541" y="1039285"/>
            <a:ext cx="3168352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2474837" y="1093309"/>
            <a:ext cx="360000" cy="32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2906845" y="1093309"/>
            <a:ext cx="360000" cy="324000"/>
            <a:chOff x="3275856" y="1034752"/>
            <a:chExt cx="360000" cy="324000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3275856" y="1034752"/>
              <a:ext cx="360000" cy="324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50" name="Picture 3" descr="C:\Users\ljh-pc\Desktop\아이콘\1380042798_camer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1856" y="1052752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2"/>
          <p:cNvGrpSpPr>
            <a:grpSpLocks noChangeAspect="1"/>
          </p:cNvGrpSpPr>
          <p:nvPr/>
        </p:nvGrpSpPr>
        <p:grpSpPr bwMode="auto">
          <a:xfrm>
            <a:off x="2551420" y="1173942"/>
            <a:ext cx="144000" cy="190589"/>
            <a:chOff x="3631232" y="2174677"/>
            <a:chExt cx="75633" cy="100040"/>
          </a:xfrm>
        </p:grpSpPr>
        <p:sp>
          <p:nvSpPr>
            <p:cNvPr id="52" name="타원 51"/>
            <p:cNvSpPr/>
            <p:nvPr/>
          </p:nvSpPr>
          <p:spPr bwMode="auto">
            <a:xfrm>
              <a:off x="3631232" y="2174677"/>
              <a:ext cx="74520" cy="744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3" name="직선 연결선 52"/>
            <p:cNvCxnSpPr/>
            <p:nvPr/>
          </p:nvCxnSpPr>
          <p:spPr bwMode="auto">
            <a:xfrm rot="2700000">
              <a:off x="3681855" y="2249708"/>
              <a:ext cx="500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1034637" y="107064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Tagazine</a:t>
            </a:r>
            <a:endParaRPr lang="ko-KR" altLang="en-US" b="1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170541" y="1471333"/>
            <a:ext cx="3168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2" descr="C:\Users\T\Desktop\Screenshot_2013-10-21-10-25-47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6326" y="3578713"/>
            <a:ext cx="2755076" cy="427511"/>
          </a:xfrm>
          <a:prstGeom prst="roundRect">
            <a:avLst>
              <a:gd name="adj" fmla="val 55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그룹 56"/>
          <p:cNvGrpSpPr/>
          <p:nvPr/>
        </p:nvGrpSpPr>
        <p:grpSpPr>
          <a:xfrm>
            <a:off x="350115" y="1779117"/>
            <a:ext cx="2501193" cy="868767"/>
            <a:chOff x="1809556" y="1651447"/>
            <a:chExt cx="2501193" cy="868767"/>
          </a:xfrm>
        </p:grpSpPr>
        <p:sp>
          <p:nvSpPr>
            <p:cNvPr id="58" name="TextBox 57"/>
            <p:cNvSpPr txBox="1"/>
            <p:nvPr/>
          </p:nvSpPr>
          <p:spPr>
            <a:xfrm>
              <a:off x="1809556" y="1651447"/>
              <a:ext cx="244773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rgbClr val="FFFF00"/>
                  </a:solidFill>
                  <a:latin typeface="Blackadder ITC" pitchFamily="82" charset="0"/>
                  <a:cs typeface="Aharoni" pitchFamily="2" charset="-79"/>
                </a:rPr>
                <a:t>Tagazine</a:t>
              </a:r>
              <a:endParaRPr lang="ko-KR" altLang="en-US" sz="4400" b="1" dirty="0">
                <a:solidFill>
                  <a:srgbClr val="FFFF00"/>
                </a:solidFill>
                <a:latin typeface="Blackadder ITC" pitchFamily="82" charset="0"/>
                <a:cs typeface="Aharoni" pitchFamily="2" charset="-79"/>
              </a:endParaRPr>
            </a:p>
          </p:txBody>
        </p:sp>
        <p:pic>
          <p:nvPicPr>
            <p:cNvPr id="59" name="Picture 17" descr="C:\Users\T\Desktop\1380019317_marked_price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408202" flipH="1">
              <a:off x="3905921" y="2115385"/>
              <a:ext cx="402636" cy="407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0" name="모서리가 둥근 직사각형 59"/>
          <p:cNvSpPr/>
          <p:nvPr/>
        </p:nvSpPr>
        <p:spPr>
          <a:xfrm>
            <a:off x="386326" y="4256982"/>
            <a:ext cx="2755076" cy="427511"/>
          </a:xfrm>
          <a:prstGeom prst="roundRect">
            <a:avLst>
              <a:gd name="adj" fmla="val 8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Picture 3" descr="C:\Users\T\Desktop\1382338674_ema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77" y="430873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1304573" y="4347627"/>
            <a:ext cx="1170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/>
              <a:t>E-mail</a:t>
            </a:r>
            <a:r>
              <a:rPr lang="ko-KR" altLang="en-US" sz="1000" dirty="0" smtClean="0"/>
              <a:t>로 로그인</a:t>
            </a:r>
            <a:endParaRPr lang="ko-KR" altLang="en-US" sz="1000" dirty="0"/>
          </a:p>
        </p:txBody>
      </p:sp>
      <p:cxnSp>
        <p:nvCxnSpPr>
          <p:cNvPr id="63" name="직선 연결선 62"/>
          <p:cNvCxnSpPr/>
          <p:nvPr/>
        </p:nvCxnSpPr>
        <p:spPr>
          <a:xfrm>
            <a:off x="179864" y="5116541"/>
            <a:ext cx="31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33370" y="5302368"/>
            <a:ext cx="28609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solidFill>
                  <a:schemeClr val="bg1">
                    <a:lumMod val="75000"/>
                  </a:schemeClr>
                </a:solidFill>
              </a:rPr>
              <a:t>Copyright </a:t>
            </a:r>
            <a:r>
              <a:rPr lang="ko-KR" altLang="en-US" sz="900" b="1" dirty="0" smtClean="0">
                <a:solidFill>
                  <a:schemeClr val="bg1">
                    <a:lumMod val="75000"/>
                  </a:schemeClr>
                </a:solidFill>
              </a:rPr>
              <a:t>ⓒ </a:t>
            </a:r>
            <a:r>
              <a:rPr lang="en-US" altLang="ko-KR" sz="900" b="1" dirty="0" smtClean="0">
                <a:solidFill>
                  <a:schemeClr val="bg1">
                    <a:lumMod val="75000"/>
                  </a:schemeClr>
                </a:solidFill>
              </a:rPr>
              <a:t>Tagazine. ALL RIGHTS RESERVED</a:t>
            </a:r>
            <a:r>
              <a:rPr lang="en-US" altLang="ko-KR" sz="1000" b="1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ko-KR" alt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26309" y="3410915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1</a:t>
            </a:r>
            <a:endParaRPr lang="ko-KR" altLang="en-US" sz="1500" b="1" dirty="0"/>
          </a:p>
        </p:txBody>
      </p:sp>
      <p:sp>
        <p:nvSpPr>
          <p:cNvPr id="67" name="타원 66"/>
          <p:cNvSpPr/>
          <p:nvPr/>
        </p:nvSpPr>
        <p:spPr>
          <a:xfrm>
            <a:off x="226309" y="4094275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2</a:t>
            </a:r>
            <a:endParaRPr lang="ko-KR" altLang="en-US" sz="1500" b="1" dirty="0"/>
          </a:p>
        </p:txBody>
      </p:sp>
      <p:pic>
        <p:nvPicPr>
          <p:cNvPr id="68" name="Picture 3" descr="C:\Users\ljh-pc\Desktop\받은파일\1382300301_monotone_arrow_back_lef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16" y="1039285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6387983" y="3055510"/>
            <a:ext cx="2509567" cy="346983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375527" y="3055509"/>
            <a:ext cx="2509846" cy="317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060031" y="3073448"/>
            <a:ext cx="102675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/>
              <a:t>Tagazine</a:t>
            </a:r>
            <a:endParaRPr lang="ko-KR" altLang="en-US" sz="1400" b="1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375527" y="3372764"/>
            <a:ext cx="25098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3" descr="C:\Users\ljh-pc\Desktop\받은파일\1382300301_monotone_arrow_back_lef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229" y="3055509"/>
            <a:ext cx="370732" cy="34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375527" y="3055509"/>
            <a:ext cx="2509846" cy="346983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170541" y="1039285"/>
            <a:ext cx="3168352" cy="4725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3655580" y="3349738"/>
            <a:ext cx="2509567" cy="317560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3648194" y="3055509"/>
            <a:ext cx="2509846" cy="317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5473569" y="3095179"/>
            <a:ext cx="285178" cy="2379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5815789" y="3095179"/>
            <a:ext cx="285178" cy="237915"/>
            <a:chOff x="3275856" y="1034752"/>
            <a:chExt cx="360000" cy="324000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3275856" y="1034752"/>
              <a:ext cx="360000" cy="324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78" name="Picture 3" descr="C:\Users\ljh-pc\Desktop\아이콘\1380042798_camera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1856" y="1052752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그룹 52"/>
          <p:cNvGrpSpPr>
            <a:grpSpLocks noChangeAspect="1"/>
          </p:cNvGrpSpPr>
          <p:nvPr/>
        </p:nvGrpSpPr>
        <p:grpSpPr bwMode="auto">
          <a:xfrm>
            <a:off x="5534235" y="3154388"/>
            <a:ext cx="114071" cy="139951"/>
            <a:chOff x="3631232" y="2174677"/>
            <a:chExt cx="75633" cy="100040"/>
          </a:xfrm>
        </p:grpSpPr>
        <p:sp>
          <p:nvSpPr>
            <p:cNvPr id="80" name="타원 79"/>
            <p:cNvSpPr/>
            <p:nvPr/>
          </p:nvSpPr>
          <p:spPr bwMode="auto">
            <a:xfrm>
              <a:off x="3631232" y="2174677"/>
              <a:ext cx="74520" cy="744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1" name="직선 연결선 80"/>
            <p:cNvCxnSpPr/>
            <p:nvPr/>
          </p:nvCxnSpPr>
          <p:spPr bwMode="auto">
            <a:xfrm rot="2700000">
              <a:off x="3681855" y="2249708"/>
              <a:ext cx="500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/>
          <p:cNvSpPr txBox="1"/>
          <p:nvPr/>
        </p:nvSpPr>
        <p:spPr>
          <a:xfrm>
            <a:off x="4332698" y="3078535"/>
            <a:ext cx="10267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/>
              <a:t>Tagazine</a:t>
            </a:r>
            <a:endParaRPr lang="ko-KR" altLang="en-US" sz="1500" b="1" dirty="0"/>
          </a:p>
        </p:txBody>
      </p:sp>
      <p:cxnSp>
        <p:nvCxnSpPr>
          <p:cNvPr id="83" name="직선 연결선 82"/>
          <p:cNvCxnSpPr/>
          <p:nvPr/>
        </p:nvCxnSpPr>
        <p:spPr>
          <a:xfrm>
            <a:off x="3648194" y="3372764"/>
            <a:ext cx="25098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3" descr="C:\Users\ljh-pc\Desktop\받은파일\1382300301_monotone_arrow_back_lef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055509"/>
            <a:ext cx="370732" cy="34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8" name="그룹 87"/>
          <p:cNvGrpSpPr/>
          <p:nvPr/>
        </p:nvGrpSpPr>
        <p:grpSpPr>
          <a:xfrm>
            <a:off x="3680339" y="3591070"/>
            <a:ext cx="2447731" cy="676210"/>
            <a:chOff x="1809556" y="1651447"/>
            <a:chExt cx="2447731" cy="676210"/>
          </a:xfrm>
        </p:grpSpPr>
        <p:sp>
          <p:nvSpPr>
            <p:cNvPr id="89" name="TextBox 88"/>
            <p:cNvSpPr txBox="1"/>
            <p:nvPr/>
          </p:nvSpPr>
          <p:spPr>
            <a:xfrm>
              <a:off x="1809556" y="1651447"/>
              <a:ext cx="24477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rgbClr val="FFFF00"/>
                  </a:solidFill>
                  <a:latin typeface="Blackadder ITC" pitchFamily="82" charset="0"/>
                  <a:cs typeface="Aharoni" pitchFamily="2" charset="-79"/>
                </a:rPr>
                <a:t>Tagazine</a:t>
              </a:r>
              <a:endParaRPr lang="ko-KR" altLang="en-US" sz="3200" b="1" dirty="0">
                <a:solidFill>
                  <a:srgbClr val="FFFF00"/>
                </a:solidFill>
                <a:latin typeface="Blackadder ITC" pitchFamily="82" charset="0"/>
                <a:cs typeface="Aharoni" pitchFamily="2" charset="-79"/>
              </a:endParaRPr>
            </a:p>
          </p:txBody>
        </p:sp>
        <p:pic>
          <p:nvPicPr>
            <p:cNvPr id="90" name="Picture 17" descr="C:\Users\T\Desktop\1380019317_marked_price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408202" flipH="1">
              <a:off x="3705734" y="2016883"/>
              <a:ext cx="309091" cy="312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1" name="Picture 2" descr="C:\Users\T\Desktop\Screenshot_2013-10-21-10-25-47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90352" y="4983532"/>
            <a:ext cx="2240022" cy="419798"/>
          </a:xfrm>
          <a:prstGeom prst="roundRect">
            <a:avLst>
              <a:gd name="adj" fmla="val 55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모서리가 둥근 직사각형 91"/>
          <p:cNvSpPr/>
          <p:nvPr/>
        </p:nvSpPr>
        <p:spPr>
          <a:xfrm>
            <a:off x="3821262" y="5600437"/>
            <a:ext cx="2137116" cy="427511"/>
          </a:xfrm>
          <a:prstGeom prst="roundRect">
            <a:avLst>
              <a:gd name="adj" fmla="val 8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3" name="Picture 3" descr="C:\Users\T\Desktop\1382338674_emai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435" y="5670192"/>
            <a:ext cx="227381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4443236" y="5691082"/>
            <a:ext cx="1182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/>
              <a:t>E-mail</a:t>
            </a:r>
            <a:r>
              <a:rPr lang="ko-KR" altLang="en-US" sz="1000" dirty="0" smtClean="0"/>
              <a:t>로 로그인</a:t>
            </a:r>
            <a:endParaRPr lang="ko-KR" altLang="en-US" sz="1000" dirty="0"/>
          </a:p>
        </p:txBody>
      </p:sp>
      <p:sp>
        <p:nvSpPr>
          <p:cNvPr id="85" name="직사각형 84"/>
          <p:cNvSpPr/>
          <p:nvPr/>
        </p:nvSpPr>
        <p:spPr>
          <a:xfrm>
            <a:off x="3666417" y="3075648"/>
            <a:ext cx="2509567" cy="3446808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50000"/>
                  <a:lumOff val="50000"/>
                  <a:alpha val="70000"/>
                </a:schemeClr>
              </a:gs>
              <a:gs pos="100000">
                <a:schemeClr val="bg1">
                  <a:lumMod val="65000"/>
                  <a:alpha val="6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3648194" y="3055509"/>
            <a:ext cx="2509846" cy="346983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893226" y="4063621"/>
            <a:ext cx="2065152" cy="168074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06628" y="4095915"/>
            <a:ext cx="1286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Facebook</a:t>
            </a:r>
            <a:endParaRPr lang="ko-KR" altLang="en-US" sz="12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893226" y="4409538"/>
            <a:ext cx="2065152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979827" y="4426349"/>
            <a:ext cx="1891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>
                    <a:lumMod val="95000"/>
                  </a:schemeClr>
                </a:solidFill>
              </a:rPr>
              <a:t>Tagazine</a:t>
            </a:r>
            <a:r>
              <a:rPr lang="ko-KR" altLang="en-US" sz="1000" b="1" dirty="0" smtClean="0">
                <a:solidFill>
                  <a:schemeClr val="bg1">
                    <a:lumMod val="95000"/>
                  </a:schemeClr>
                </a:solidFill>
              </a:rPr>
              <a:t>에서 공개 프로필</a:t>
            </a:r>
            <a:r>
              <a:rPr lang="en-US" altLang="ko-KR" sz="1000" b="1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b="1" dirty="0" smtClean="0">
                <a:solidFill>
                  <a:schemeClr val="bg1">
                    <a:lumMod val="95000"/>
                  </a:schemeClr>
                </a:solidFill>
              </a:rPr>
              <a:t>친구 리스트</a:t>
            </a:r>
            <a:r>
              <a:rPr lang="en-US" altLang="ko-KR" sz="1000" b="1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b="1" dirty="0" smtClean="0">
                <a:solidFill>
                  <a:schemeClr val="bg1">
                    <a:lumMod val="95000"/>
                  </a:schemeClr>
                </a:solidFill>
              </a:rPr>
              <a:t>이메일 주소</a:t>
            </a:r>
            <a:r>
              <a:rPr lang="en-US" altLang="ko-KR" sz="1000" b="1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b="1" dirty="0" smtClean="0">
                <a:solidFill>
                  <a:schemeClr val="bg1">
                    <a:lumMod val="95000"/>
                  </a:schemeClr>
                </a:solidFill>
              </a:rPr>
              <a:t>설명</a:t>
            </a:r>
            <a:r>
              <a:rPr lang="en-US" altLang="ko-KR" sz="1000" b="1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b="1" dirty="0" smtClean="0">
                <a:solidFill>
                  <a:schemeClr val="bg1">
                    <a:lumMod val="95000"/>
                  </a:schemeClr>
                </a:solidFill>
              </a:rPr>
              <a:t>거주지</a:t>
            </a:r>
            <a:r>
              <a:rPr lang="en-US" altLang="ko-KR" sz="1000" b="1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b="1" dirty="0" smtClean="0">
                <a:solidFill>
                  <a:schemeClr val="bg1">
                    <a:lumMod val="95000"/>
                  </a:schemeClr>
                </a:solidFill>
              </a:rPr>
              <a:t>사진에 액세스 권한을 요청하고 있습니다</a:t>
            </a:r>
            <a:r>
              <a:rPr lang="en-US" altLang="ko-KR" sz="1000" b="1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3893226" y="5342201"/>
            <a:ext cx="2065152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rot="16200000">
            <a:off x="4799802" y="5553294"/>
            <a:ext cx="25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979827" y="5414793"/>
            <a:ext cx="851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취소</a:t>
            </a:r>
            <a:endParaRPr lang="ko-KR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034311" y="5414793"/>
            <a:ext cx="851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확인</a:t>
            </a:r>
            <a:endParaRPr lang="ko-KR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0" name="꺾인 연결선 9"/>
          <p:cNvCxnSpPr/>
          <p:nvPr/>
        </p:nvCxnSpPr>
        <p:spPr>
          <a:xfrm>
            <a:off x="3122000" y="3764656"/>
            <a:ext cx="720000" cy="540000"/>
          </a:xfrm>
          <a:prstGeom prst="bentConnector3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6512103" y="3854795"/>
            <a:ext cx="2251187" cy="3597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6505450" y="4372914"/>
            <a:ext cx="2250000" cy="3597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6548595" y="3896156"/>
            <a:ext cx="128613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/>
              <a:t>Name</a:t>
            </a:r>
            <a:endParaRPr lang="ko-KR" altLang="en-US" sz="12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6548595" y="4414275"/>
            <a:ext cx="213711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/>
              <a:t>E-mail   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test@naver.com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191662" y="3889806"/>
            <a:ext cx="0" cy="28969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7191662" y="4426774"/>
            <a:ext cx="0" cy="252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7283505" y="5304401"/>
            <a:ext cx="708383" cy="324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Join</a:t>
            </a:r>
            <a:endParaRPr lang="ko-KR" altLang="en-US" sz="1000" b="1" dirty="0"/>
          </a:p>
        </p:txBody>
      </p:sp>
      <p:sp>
        <p:nvSpPr>
          <p:cNvPr id="108" name="타원 107"/>
          <p:cNvSpPr/>
          <p:nvPr/>
        </p:nvSpPr>
        <p:spPr>
          <a:xfrm>
            <a:off x="3721423" y="3909000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3</a:t>
            </a:r>
            <a:endParaRPr lang="ko-KR" altLang="en-US" sz="1500" b="1" dirty="0"/>
          </a:p>
        </p:txBody>
      </p:sp>
      <p:sp>
        <p:nvSpPr>
          <p:cNvPr id="110" name="타원 109"/>
          <p:cNvSpPr/>
          <p:nvPr/>
        </p:nvSpPr>
        <p:spPr>
          <a:xfrm>
            <a:off x="6416605" y="3416006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4</a:t>
            </a:r>
            <a:endParaRPr lang="ko-KR" altLang="en-US" sz="1500" b="1" dirty="0"/>
          </a:p>
        </p:txBody>
      </p:sp>
      <p:sp>
        <p:nvSpPr>
          <p:cNvPr id="24" name="타원 23"/>
          <p:cNvSpPr/>
          <p:nvPr/>
        </p:nvSpPr>
        <p:spPr>
          <a:xfrm>
            <a:off x="5148064" y="5302368"/>
            <a:ext cx="576000" cy="5760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/>
          <p:nvPr/>
        </p:nvCxnSpPr>
        <p:spPr>
          <a:xfrm flipV="1">
            <a:off x="5722967" y="4032796"/>
            <a:ext cx="756000" cy="1548000"/>
          </a:xfrm>
          <a:prstGeom prst="bentConnector3">
            <a:avLst>
              <a:gd name="adj1" fmla="val 69380"/>
            </a:avLst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/>
          <p:cNvSpPr/>
          <p:nvPr/>
        </p:nvSpPr>
        <p:spPr>
          <a:xfrm>
            <a:off x="6958091" y="5304401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5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68930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LOGIN/REGISTER(E-mail</a:t>
            </a:r>
            <a:r>
              <a:rPr lang="en-US" altLang="ko-KR" dirty="0" smtClean="0"/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홈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or</a:t>
            </a:r>
            <a:r>
              <a:rPr lang="ko-KR" altLang="en-US" dirty="0" smtClean="0"/>
              <a:t>업로드 </a:t>
            </a:r>
            <a:r>
              <a:rPr lang="en-US" altLang="ko-KR" dirty="0" smtClean="0"/>
              <a:t>&gt;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로그인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9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291501"/>
              </p:ext>
            </p:extLst>
          </p:nvPr>
        </p:nvGraphicFramePr>
        <p:xfrm>
          <a:off x="6551968" y="686642"/>
          <a:ext cx="2592032" cy="1590240"/>
        </p:xfrm>
        <a:graphic>
          <a:graphicData uri="http://schemas.openxmlformats.org/drawingml/2006/table">
            <a:tbl>
              <a:tblPr/>
              <a:tblGrid>
                <a:gridCol w="288032"/>
                <a:gridCol w="2304000"/>
              </a:tblGrid>
              <a:tr h="1597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45706" marB="45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108000" marR="0" lvl="1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179864" y="1439975"/>
            <a:ext cx="3168000" cy="4324638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70541" y="1039285"/>
            <a:ext cx="3168352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2474837" y="1093309"/>
            <a:ext cx="360000" cy="32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2906845" y="1093309"/>
            <a:ext cx="360000" cy="324000"/>
            <a:chOff x="3275856" y="1034752"/>
            <a:chExt cx="360000" cy="324000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3275856" y="1034752"/>
              <a:ext cx="360000" cy="324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50" name="Picture 3" descr="C:\Users\ljh-pc\Desktop\아이콘\1380042798_camer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1856" y="1052752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2"/>
          <p:cNvGrpSpPr>
            <a:grpSpLocks noChangeAspect="1"/>
          </p:cNvGrpSpPr>
          <p:nvPr/>
        </p:nvGrpSpPr>
        <p:grpSpPr bwMode="auto">
          <a:xfrm>
            <a:off x="2551420" y="1173942"/>
            <a:ext cx="144000" cy="190589"/>
            <a:chOff x="3631232" y="2174677"/>
            <a:chExt cx="75633" cy="100040"/>
          </a:xfrm>
        </p:grpSpPr>
        <p:sp>
          <p:nvSpPr>
            <p:cNvPr id="52" name="타원 51"/>
            <p:cNvSpPr/>
            <p:nvPr/>
          </p:nvSpPr>
          <p:spPr bwMode="auto">
            <a:xfrm>
              <a:off x="3631232" y="2174677"/>
              <a:ext cx="74520" cy="744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3" name="직선 연결선 52"/>
            <p:cNvCxnSpPr/>
            <p:nvPr/>
          </p:nvCxnSpPr>
          <p:spPr bwMode="auto">
            <a:xfrm rot="2700000">
              <a:off x="3681855" y="2249708"/>
              <a:ext cx="500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1034637" y="107064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Tagazine</a:t>
            </a:r>
            <a:endParaRPr lang="ko-KR" altLang="en-US" b="1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170541" y="1471333"/>
            <a:ext cx="3168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2" descr="C:\Users\T\Desktop\Screenshot_2013-10-21-10-25-47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6326" y="3578713"/>
            <a:ext cx="2755076" cy="427511"/>
          </a:xfrm>
          <a:prstGeom prst="roundRect">
            <a:avLst>
              <a:gd name="adj" fmla="val 55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그룹 56"/>
          <p:cNvGrpSpPr/>
          <p:nvPr/>
        </p:nvGrpSpPr>
        <p:grpSpPr>
          <a:xfrm>
            <a:off x="350115" y="1779117"/>
            <a:ext cx="2501193" cy="868767"/>
            <a:chOff x="1809556" y="1651447"/>
            <a:chExt cx="2501193" cy="868767"/>
          </a:xfrm>
        </p:grpSpPr>
        <p:sp>
          <p:nvSpPr>
            <p:cNvPr id="58" name="TextBox 57"/>
            <p:cNvSpPr txBox="1"/>
            <p:nvPr/>
          </p:nvSpPr>
          <p:spPr>
            <a:xfrm>
              <a:off x="1809556" y="1651447"/>
              <a:ext cx="244773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rgbClr val="FFFF00"/>
                  </a:solidFill>
                  <a:latin typeface="Blackadder ITC" pitchFamily="82" charset="0"/>
                  <a:cs typeface="Aharoni" pitchFamily="2" charset="-79"/>
                </a:rPr>
                <a:t>Tagazine</a:t>
              </a:r>
              <a:endParaRPr lang="ko-KR" altLang="en-US" sz="4400" b="1" dirty="0">
                <a:solidFill>
                  <a:srgbClr val="FFFF00"/>
                </a:solidFill>
                <a:latin typeface="Blackadder ITC" pitchFamily="82" charset="0"/>
                <a:cs typeface="Aharoni" pitchFamily="2" charset="-79"/>
              </a:endParaRPr>
            </a:p>
          </p:txBody>
        </p:sp>
        <p:pic>
          <p:nvPicPr>
            <p:cNvPr id="59" name="Picture 17" descr="C:\Users\T\Desktop\1380019317_marked_price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408202" flipH="1">
              <a:off x="3905921" y="2115385"/>
              <a:ext cx="402636" cy="407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0" name="모서리가 둥근 직사각형 59"/>
          <p:cNvSpPr/>
          <p:nvPr/>
        </p:nvSpPr>
        <p:spPr>
          <a:xfrm>
            <a:off x="386326" y="4256982"/>
            <a:ext cx="2755076" cy="427511"/>
          </a:xfrm>
          <a:prstGeom prst="roundRect">
            <a:avLst>
              <a:gd name="adj" fmla="val 8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Picture 3" descr="C:\Users\T\Desktop\1382338674_ema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77" y="430873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1304573" y="4347627"/>
            <a:ext cx="1170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/>
              <a:t>E-mail</a:t>
            </a:r>
            <a:r>
              <a:rPr lang="ko-KR" altLang="en-US" sz="1000" dirty="0" smtClean="0"/>
              <a:t>로 로그인</a:t>
            </a:r>
            <a:endParaRPr lang="ko-KR" altLang="en-US" sz="1000" dirty="0"/>
          </a:p>
        </p:txBody>
      </p:sp>
      <p:cxnSp>
        <p:nvCxnSpPr>
          <p:cNvPr id="63" name="직선 연결선 62"/>
          <p:cNvCxnSpPr/>
          <p:nvPr/>
        </p:nvCxnSpPr>
        <p:spPr>
          <a:xfrm>
            <a:off x="179864" y="5116541"/>
            <a:ext cx="31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33370" y="5302368"/>
            <a:ext cx="28609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solidFill>
                  <a:schemeClr val="bg1">
                    <a:lumMod val="75000"/>
                  </a:schemeClr>
                </a:solidFill>
              </a:rPr>
              <a:t>Copyright </a:t>
            </a:r>
            <a:r>
              <a:rPr lang="ko-KR" altLang="en-US" sz="900" b="1" dirty="0" smtClean="0">
                <a:solidFill>
                  <a:schemeClr val="bg1">
                    <a:lumMod val="75000"/>
                  </a:schemeClr>
                </a:solidFill>
              </a:rPr>
              <a:t>ⓒ </a:t>
            </a:r>
            <a:r>
              <a:rPr lang="en-US" altLang="ko-KR" sz="900" b="1" dirty="0" smtClean="0">
                <a:solidFill>
                  <a:schemeClr val="bg1">
                    <a:lumMod val="75000"/>
                  </a:schemeClr>
                </a:solidFill>
              </a:rPr>
              <a:t>Tagazine. ALL RIGHTS RESERVED</a:t>
            </a:r>
            <a:r>
              <a:rPr lang="en-US" altLang="ko-KR" sz="1000" b="1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ko-KR" alt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26309" y="4094275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1</a:t>
            </a:r>
            <a:endParaRPr lang="ko-KR" altLang="en-US" sz="1500" b="1" dirty="0"/>
          </a:p>
        </p:txBody>
      </p:sp>
      <p:pic>
        <p:nvPicPr>
          <p:cNvPr id="68" name="Picture 3" descr="C:\Users\ljh-pc\Desktop\받은파일\1382300301_monotone_arrow_back_lef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16" y="1039285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3900119" y="3036695"/>
            <a:ext cx="2509567" cy="346983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887663" y="3036694"/>
            <a:ext cx="2509846" cy="317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572167" y="3054633"/>
            <a:ext cx="102675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/>
              <a:t>Tagazine</a:t>
            </a:r>
            <a:endParaRPr lang="ko-KR" altLang="en-US" sz="1400" b="1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3887663" y="3353949"/>
            <a:ext cx="25098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3" descr="C:\Users\ljh-pc\Desktop\받은파일\1382300301_monotone_arrow_back_lef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65" y="3036694"/>
            <a:ext cx="370732" cy="34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887663" y="3036694"/>
            <a:ext cx="2509846" cy="346983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170541" y="1039285"/>
            <a:ext cx="3168352" cy="4725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/>
          <p:nvPr/>
        </p:nvCxnSpPr>
        <p:spPr>
          <a:xfrm>
            <a:off x="3132258" y="4462635"/>
            <a:ext cx="720000" cy="540000"/>
          </a:xfrm>
          <a:prstGeom prst="bentConnector3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6624024" y="5188868"/>
            <a:ext cx="2251187" cy="3597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6694951" y="5640626"/>
            <a:ext cx="2250000" cy="3597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6660516" y="5230229"/>
            <a:ext cx="128613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/>
              <a:t>Name</a:t>
            </a:r>
            <a:endParaRPr lang="ko-KR" altLang="en-US" sz="12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6738096" y="5681987"/>
            <a:ext cx="213711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/>
              <a:t>E-mail   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test@naver.com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03583" y="5223879"/>
            <a:ext cx="0" cy="28969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7381163" y="5694486"/>
            <a:ext cx="0" cy="252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8244408" y="3362410"/>
            <a:ext cx="708383" cy="324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Join</a:t>
            </a:r>
            <a:endParaRPr lang="ko-KR" altLang="en-US" sz="1000" b="1" dirty="0"/>
          </a:p>
        </p:txBody>
      </p:sp>
      <p:sp>
        <p:nvSpPr>
          <p:cNvPr id="87" name="타원 86"/>
          <p:cNvSpPr/>
          <p:nvPr/>
        </p:nvSpPr>
        <p:spPr>
          <a:xfrm>
            <a:off x="7918994" y="3362410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5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90611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313299" y="1440759"/>
            <a:ext cx="3168000" cy="485589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내정보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홈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내정보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3976" y="1040069"/>
            <a:ext cx="3168352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608272" y="1094093"/>
            <a:ext cx="360000" cy="32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040280" y="1094093"/>
            <a:ext cx="360000" cy="32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7" name="Picture 3" descr="C:\Users\ljh-pc\Desktop\아이콘\1380042798_camer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280" y="1112093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52"/>
          <p:cNvGrpSpPr>
            <a:grpSpLocks noChangeAspect="1"/>
          </p:cNvGrpSpPr>
          <p:nvPr/>
        </p:nvGrpSpPr>
        <p:grpSpPr bwMode="auto">
          <a:xfrm>
            <a:off x="2684855" y="1174726"/>
            <a:ext cx="144000" cy="190589"/>
            <a:chOff x="3631232" y="2174677"/>
            <a:chExt cx="75633" cy="100040"/>
          </a:xfrm>
        </p:grpSpPr>
        <p:sp>
          <p:nvSpPr>
            <p:cNvPr id="14" name="타원 13"/>
            <p:cNvSpPr/>
            <p:nvPr/>
          </p:nvSpPr>
          <p:spPr bwMode="auto">
            <a:xfrm>
              <a:off x="3631232" y="2174677"/>
              <a:ext cx="74520" cy="744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 bwMode="auto">
            <a:xfrm rot="2700000">
              <a:off x="3681855" y="2249708"/>
              <a:ext cx="500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1168072" y="1071427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Tagazine</a:t>
            </a:r>
            <a:endParaRPr lang="ko-KR" altLang="en-US" b="1" dirty="0"/>
          </a:p>
        </p:txBody>
      </p:sp>
      <p:graphicFrame>
        <p:nvGraphicFramePr>
          <p:cNvPr id="53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250689"/>
              </p:ext>
            </p:extLst>
          </p:nvPr>
        </p:nvGraphicFramePr>
        <p:xfrm>
          <a:off x="6551968" y="686642"/>
          <a:ext cx="2592032" cy="2539320"/>
        </p:xfrm>
        <a:graphic>
          <a:graphicData uri="http://schemas.openxmlformats.org/drawingml/2006/table">
            <a:tbl>
              <a:tblPr/>
              <a:tblGrid>
                <a:gridCol w="288032"/>
                <a:gridCol w="2304000"/>
              </a:tblGrid>
              <a:tr h="1597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45706" marB="45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뒤로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 사진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차개발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Push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 등 추가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프로필사진 수정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 Style 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업로드한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스타일 룩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 Style 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다른사람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좋아요 누른 스타일 룩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10800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개발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79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PUSH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버전명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아이디어 제안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79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등록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친구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3" name="직선 연결선 32"/>
          <p:cNvCxnSpPr/>
          <p:nvPr/>
        </p:nvCxnSpPr>
        <p:spPr>
          <a:xfrm>
            <a:off x="303976" y="1472117"/>
            <a:ext cx="3168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03976" y="1040069"/>
            <a:ext cx="3168352" cy="525658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4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2" b="8095"/>
          <a:stretch/>
        </p:blipFill>
        <p:spPr bwMode="auto">
          <a:xfrm>
            <a:off x="2068136" y="4163247"/>
            <a:ext cx="1296144" cy="1779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7" name="직사각형 126"/>
          <p:cNvSpPr/>
          <p:nvPr/>
        </p:nvSpPr>
        <p:spPr>
          <a:xfrm>
            <a:off x="2067872" y="5690624"/>
            <a:ext cx="1296144" cy="252027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    11 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     50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128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87952" y="5744637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21872" y="5726637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4" descr="C:\Users\ljh-pc\Desktop\Screenshot_2013-10-17-11-11-4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4" t="13461" r="12192" b="13566"/>
          <a:stretch/>
        </p:blipFill>
        <p:spPr bwMode="auto">
          <a:xfrm>
            <a:off x="483960" y="4163248"/>
            <a:ext cx="1296144" cy="177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직사각형 137"/>
          <p:cNvSpPr/>
          <p:nvPr/>
        </p:nvSpPr>
        <p:spPr>
          <a:xfrm>
            <a:off x="483960" y="5690625"/>
            <a:ext cx="1296144" cy="252027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    11 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     50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139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04040" y="5744638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7960" y="5726638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447993" y="1714137"/>
            <a:ext cx="1341146" cy="13165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914901" y="2552237"/>
            <a:ext cx="138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LEEJUHEE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322622" y="3211740"/>
            <a:ext cx="314935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/>
          <p:cNvSpPr/>
          <p:nvPr/>
        </p:nvSpPr>
        <p:spPr>
          <a:xfrm>
            <a:off x="322622" y="3937922"/>
            <a:ext cx="314935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/>
          <p:cNvSpPr txBox="1"/>
          <p:nvPr/>
        </p:nvSpPr>
        <p:spPr>
          <a:xfrm>
            <a:off x="2146912" y="3295505"/>
            <a:ext cx="12070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 smtClean="0">
                <a:solidFill>
                  <a:schemeClr val="bg1"/>
                </a:solidFill>
              </a:rPr>
              <a:t>Like</a:t>
            </a:r>
          </a:p>
          <a:p>
            <a:pPr algn="ctr"/>
            <a:r>
              <a:rPr lang="en-US" altLang="ko-KR" sz="1700" b="1" dirty="0" smtClean="0">
                <a:solidFill>
                  <a:schemeClr val="bg1"/>
                </a:solidFill>
              </a:rPr>
              <a:t>Style</a:t>
            </a:r>
            <a:endParaRPr lang="ko-KR" altLang="en-US" sz="1700" b="1" dirty="0">
              <a:solidFill>
                <a:schemeClr val="bg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 rot="5400000">
            <a:off x="1645139" y="3580422"/>
            <a:ext cx="504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C:\Users\ljh-pc\Desktop\받은파일\1382272911_camer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946" y="2783618"/>
            <a:ext cx="349040" cy="3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모서리가 둥근 직사각형 162"/>
          <p:cNvSpPr/>
          <p:nvPr/>
        </p:nvSpPr>
        <p:spPr>
          <a:xfrm>
            <a:off x="2692824" y="1580165"/>
            <a:ext cx="708383" cy="324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Logout</a:t>
            </a:r>
            <a:endParaRPr lang="ko-KR" altLang="en-US" sz="1000" b="1" dirty="0"/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3121259" y="2570089"/>
            <a:ext cx="288000" cy="288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5" name="Picture 3" descr="C:\Users\ljh-pc\Desktop\받은파일\1382304360_Streamline-7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59" y="262408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334593" y="3262920"/>
            <a:ext cx="1527394" cy="675002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/>
          <p:cNvSpPr txBox="1"/>
          <p:nvPr/>
        </p:nvSpPr>
        <p:spPr>
          <a:xfrm>
            <a:off x="447992" y="3295505"/>
            <a:ext cx="134114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 smtClean="0">
                <a:solidFill>
                  <a:schemeClr val="bg1"/>
                </a:solidFill>
              </a:rPr>
              <a:t>My</a:t>
            </a:r>
          </a:p>
          <a:p>
            <a:pPr algn="ctr"/>
            <a:r>
              <a:rPr lang="en-US" altLang="ko-KR" sz="1700" b="1" dirty="0" smtClean="0">
                <a:solidFill>
                  <a:schemeClr val="bg1"/>
                </a:solidFill>
              </a:rPr>
              <a:t>Style</a:t>
            </a:r>
            <a:endParaRPr lang="ko-KR" altLang="en-US" sz="1700" b="1" dirty="0">
              <a:solidFill>
                <a:schemeClr val="bg1"/>
              </a:solidFill>
            </a:endParaRPr>
          </a:p>
        </p:txBody>
      </p:sp>
      <p:pic>
        <p:nvPicPr>
          <p:cNvPr id="166" name="Picture 3" descr="C:\Users\ljh-pc\Desktop\받은파일\1382300301_monotone_arrow_back_lef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11" y="1040069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타원 148"/>
          <p:cNvSpPr/>
          <p:nvPr/>
        </p:nvSpPr>
        <p:spPr>
          <a:xfrm>
            <a:off x="107504" y="908720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1</a:t>
            </a:r>
            <a:endParaRPr lang="ko-KR" altLang="en-US" sz="1500" b="1" dirty="0"/>
          </a:p>
        </p:txBody>
      </p:sp>
      <p:sp>
        <p:nvSpPr>
          <p:cNvPr id="167" name="타원 166"/>
          <p:cNvSpPr/>
          <p:nvPr/>
        </p:nvSpPr>
        <p:spPr>
          <a:xfrm>
            <a:off x="107504" y="1580165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2</a:t>
            </a:r>
            <a:endParaRPr lang="ko-KR" altLang="en-US" sz="1500" b="1" dirty="0"/>
          </a:p>
        </p:txBody>
      </p:sp>
      <p:sp>
        <p:nvSpPr>
          <p:cNvPr id="168" name="타원 167"/>
          <p:cNvSpPr/>
          <p:nvPr/>
        </p:nvSpPr>
        <p:spPr>
          <a:xfrm>
            <a:off x="107504" y="3132798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4</a:t>
            </a:r>
            <a:endParaRPr lang="ko-KR" altLang="en-US" sz="1500" b="1" dirty="0"/>
          </a:p>
        </p:txBody>
      </p:sp>
      <p:pic>
        <p:nvPicPr>
          <p:cNvPr id="5122" name="Picture 2" descr="C:\Users\T\Desktop\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392" y="2276872"/>
            <a:ext cx="2590800" cy="402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/>
          <p:cNvSpPr/>
          <p:nvPr/>
        </p:nvSpPr>
        <p:spPr>
          <a:xfrm>
            <a:off x="1395699" y="2676800"/>
            <a:ext cx="576000" cy="5760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꺾인 연결선 47"/>
          <p:cNvCxnSpPr/>
          <p:nvPr/>
        </p:nvCxnSpPr>
        <p:spPr>
          <a:xfrm>
            <a:off x="1982637" y="2958138"/>
            <a:ext cx="2160000" cy="1008000"/>
          </a:xfrm>
          <a:prstGeom prst="bentConnector3">
            <a:avLst>
              <a:gd name="adj1" fmla="val 74583"/>
            </a:avLst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276040" y="2523239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3</a:t>
            </a:r>
            <a:endParaRPr lang="ko-KR" altLang="en-US" sz="1500" b="1" dirty="0"/>
          </a:p>
        </p:txBody>
      </p:sp>
      <p:pic>
        <p:nvPicPr>
          <p:cNvPr id="54" name="Picture 2" descr="C:\Users\T\Desktop\Screenshot_2013-10-22-14-15-36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462874"/>
            <a:ext cx="1192988" cy="183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3" descr="C:\Users\T\Desktop\Screenshot_2013-10-22-14-15-55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893" y="4462874"/>
            <a:ext cx="1224136" cy="181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660232" y="4166130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[</a:t>
            </a:r>
            <a:r>
              <a:rPr lang="ko-KR" altLang="en-US" sz="1000" b="1" dirty="0" smtClean="0"/>
              <a:t>카메라</a:t>
            </a:r>
            <a:r>
              <a:rPr lang="en-US" altLang="ko-KR" sz="1000" b="1" dirty="0" smtClean="0"/>
              <a:t>]</a:t>
            </a:r>
            <a:endParaRPr lang="ko-KR" altLang="en-US" sz="10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8042921" y="4166130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[</a:t>
            </a:r>
            <a:r>
              <a:rPr lang="ko-KR" altLang="en-US" sz="1000" b="1" dirty="0" smtClean="0"/>
              <a:t>갤러리</a:t>
            </a:r>
            <a:r>
              <a:rPr lang="en-US" altLang="ko-KR" sz="1000" b="1" dirty="0" smtClean="0"/>
              <a:t>]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44395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홈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0541" y="980728"/>
            <a:ext cx="3168352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99"/>
          <p:cNvGrpSpPr/>
          <p:nvPr/>
        </p:nvGrpSpPr>
        <p:grpSpPr>
          <a:xfrm>
            <a:off x="314557" y="1050690"/>
            <a:ext cx="288000" cy="292125"/>
            <a:chOff x="4443409" y="4513977"/>
            <a:chExt cx="297632" cy="23495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443409" y="4513977"/>
              <a:ext cx="297632" cy="2349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7" name="그룹 201"/>
            <p:cNvGrpSpPr/>
            <p:nvPr/>
          </p:nvGrpSpPr>
          <p:grpSpPr>
            <a:xfrm>
              <a:off x="4500558" y="4563198"/>
              <a:ext cx="201446" cy="153900"/>
              <a:chOff x="4500558" y="4563198"/>
              <a:chExt cx="201446" cy="153900"/>
            </a:xfrm>
          </p:grpSpPr>
          <p:grpSp>
            <p:nvGrpSpPr>
              <p:cNvPr id="18" name="그룹 215"/>
              <p:cNvGrpSpPr/>
              <p:nvPr/>
            </p:nvGrpSpPr>
            <p:grpSpPr>
              <a:xfrm>
                <a:off x="4500558" y="4563198"/>
                <a:ext cx="201446" cy="39600"/>
                <a:chOff x="8889057" y="574697"/>
                <a:chExt cx="201446" cy="39600"/>
              </a:xfrm>
              <a:solidFill>
                <a:srgbClr val="888888"/>
              </a:solidFill>
            </p:grpSpPr>
            <p:sp>
              <p:nvSpPr>
                <p:cNvPr id="25" name="직사각형 24"/>
                <p:cNvSpPr>
                  <a:spLocks/>
                </p:cNvSpPr>
                <p:nvPr/>
              </p:nvSpPr>
              <p:spPr>
                <a:xfrm>
                  <a:off x="8889057" y="574697"/>
                  <a:ext cx="39600" cy="396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/>
                <p:cNvSpPr>
                  <a:spLocks/>
                </p:cNvSpPr>
                <p:nvPr/>
              </p:nvSpPr>
              <p:spPr>
                <a:xfrm>
                  <a:off x="8946503" y="574697"/>
                  <a:ext cx="144000" cy="360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9" name="그룹 215"/>
              <p:cNvGrpSpPr/>
              <p:nvPr/>
            </p:nvGrpSpPr>
            <p:grpSpPr>
              <a:xfrm>
                <a:off x="4500558" y="4620348"/>
                <a:ext cx="201446" cy="39600"/>
                <a:chOff x="8889057" y="574697"/>
                <a:chExt cx="201446" cy="39600"/>
              </a:xfrm>
              <a:solidFill>
                <a:srgbClr val="888888"/>
              </a:solidFill>
            </p:grpSpPr>
            <p:sp>
              <p:nvSpPr>
                <p:cNvPr id="23" name="직사각형 22"/>
                <p:cNvSpPr>
                  <a:spLocks/>
                </p:cNvSpPr>
                <p:nvPr/>
              </p:nvSpPr>
              <p:spPr>
                <a:xfrm>
                  <a:off x="8889057" y="574697"/>
                  <a:ext cx="39600" cy="396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/>
                <p:cNvSpPr>
                  <a:spLocks/>
                </p:cNvSpPr>
                <p:nvPr/>
              </p:nvSpPr>
              <p:spPr>
                <a:xfrm>
                  <a:off x="8946503" y="574697"/>
                  <a:ext cx="144000" cy="360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" name="그룹 215"/>
              <p:cNvGrpSpPr/>
              <p:nvPr/>
            </p:nvGrpSpPr>
            <p:grpSpPr>
              <a:xfrm>
                <a:off x="4500558" y="4677498"/>
                <a:ext cx="201446" cy="39600"/>
                <a:chOff x="8889057" y="574697"/>
                <a:chExt cx="201446" cy="39600"/>
              </a:xfrm>
              <a:solidFill>
                <a:srgbClr val="888888"/>
              </a:solidFill>
            </p:grpSpPr>
            <p:sp>
              <p:nvSpPr>
                <p:cNvPr id="21" name="직사각형 20"/>
                <p:cNvSpPr>
                  <a:spLocks/>
                </p:cNvSpPr>
                <p:nvPr/>
              </p:nvSpPr>
              <p:spPr>
                <a:xfrm>
                  <a:off x="8889057" y="574697"/>
                  <a:ext cx="39600" cy="396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/>
                <p:cNvSpPr>
                  <a:spLocks/>
                </p:cNvSpPr>
                <p:nvPr/>
              </p:nvSpPr>
              <p:spPr>
                <a:xfrm>
                  <a:off x="8946503" y="574697"/>
                  <a:ext cx="144000" cy="360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0" name="모서리가 둥근 직사각형 29"/>
          <p:cNvSpPr/>
          <p:nvPr/>
        </p:nvSpPr>
        <p:spPr>
          <a:xfrm>
            <a:off x="2474837" y="1034752"/>
            <a:ext cx="360000" cy="32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906845" y="1034752"/>
            <a:ext cx="360000" cy="324000"/>
            <a:chOff x="3275856" y="1034752"/>
            <a:chExt cx="360000" cy="324000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3275856" y="1034752"/>
              <a:ext cx="360000" cy="324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027" name="Picture 3" descr="C:\Users\ljh-pc\Desktop\아이콘\1380042798_camer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1856" y="1052752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52"/>
          <p:cNvGrpSpPr>
            <a:grpSpLocks noChangeAspect="1"/>
          </p:cNvGrpSpPr>
          <p:nvPr/>
        </p:nvGrpSpPr>
        <p:grpSpPr bwMode="auto">
          <a:xfrm>
            <a:off x="2551420" y="1115385"/>
            <a:ext cx="144000" cy="190589"/>
            <a:chOff x="3631232" y="2174677"/>
            <a:chExt cx="75633" cy="100040"/>
          </a:xfrm>
        </p:grpSpPr>
        <p:sp>
          <p:nvSpPr>
            <p:cNvPr id="14" name="타원 13"/>
            <p:cNvSpPr/>
            <p:nvPr/>
          </p:nvSpPr>
          <p:spPr bwMode="auto">
            <a:xfrm>
              <a:off x="3631232" y="2174677"/>
              <a:ext cx="74520" cy="744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 bwMode="auto">
            <a:xfrm rot="2700000">
              <a:off x="3681855" y="2249708"/>
              <a:ext cx="500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1034637" y="101208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Tagazine</a:t>
            </a:r>
            <a:endParaRPr lang="ko-KR" altLang="en-US" b="1" dirty="0"/>
          </a:p>
        </p:txBody>
      </p:sp>
      <p:graphicFrame>
        <p:nvGraphicFramePr>
          <p:cNvPr id="53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618093"/>
              </p:ext>
            </p:extLst>
          </p:nvPr>
        </p:nvGraphicFramePr>
        <p:xfrm>
          <a:off x="6551968" y="686642"/>
          <a:ext cx="2592032" cy="917040"/>
        </p:xfrm>
        <a:graphic>
          <a:graphicData uri="http://schemas.openxmlformats.org/drawingml/2006/table">
            <a:tbl>
              <a:tblPr/>
              <a:tblGrid>
                <a:gridCol w="288032"/>
                <a:gridCol w="2304000"/>
              </a:tblGrid>
              <a:tr h="1597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45706" marB="45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스타일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브랜드명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 키워드 검색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키워드 검색 후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키워드와 관련된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170541" y="1844824"/>
            <a:ext cx="1584000" cy="7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170541" y="1412776"/>
            <a:ext cx="3168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14557" y="1484784"/>
            <a:ext cx="129614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 smtClean="0"/>
              <a:t>Style feed</a:t>
            </a:r>
            <a:endParaRPr lang="ko-KR" altLang="en-US" sz="17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898733" y="1484784"/>
            <a:ext cx="129614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 smtClean="0"/>
              <a:t>Magazine</a:t>
            </a:r>
            <a:endParaRPr lang="ko-KR" altLang="en-US" sz="1700" b="1" dirty="0"/>
          </a:p>
        </p:txBody>
      </p:sp>
      <p:sp>
        <p:nvSpPr>
          <p:cNvPr id="39" name="직사각형 38"/>
          <p:cNvSpPr/>
          <p:nvPr/>
        </p:nvSpPr>
        <p:spPr>
          <a:xfrm rot="16200000">
            <a:off x="1629539" y="1624222"/>
            <a:ext cx="288000" cy="36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754541" y="1844824"/>
            <a:ext cx="1584000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79864" y="1916832"/>
            <a:ext cx="3168000" cy="432048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2" b="8095"/>
          <a:stretch/>
        </p:blipFill>
        <p:spPr bwMode="auto">
          <a:xfrm>
            <a:off x="1898733" y="2081641"/>
            <a:ext cx="1296144" cy="1779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1" t="7756" b="11569"/>
          <a:stretch/>
        </p:blipFill>
        <p:spPr bwMode="auto">
          <a:xfrm>
            <a:off x="326119" y="4077072"/>
            <a:ext cx="1284582" cy="1869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3" t="12318" r="8061" b="8420"/>
          <a:stretch/>
        </p:blipFill>
        <p:spPr bwMode="auto">
          <a:xfrm>
            <a:off x="1900909" y="4039675"/>
            <a:ext cx="1293967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1898469" y="3609018"/>
            <a:ext cx="1296144" cy="252027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    11 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     50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60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18549" y="3663031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52469" y="3645031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/>
          <p:cNvSpPr/>
          <p:nvPr/>
        </p:nvSpPr>
        <p:spPr>
          <a:xfrm>
            <a:off x="1898469" y="5659855"/>
            <a:ext cx="1296144" cy="252027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    11 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     50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63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18549" y="5713868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52469" y="5695868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14469" y="5694456"/>
            <a:ext cx="1296144" cy="252027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    11 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     50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66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4549" y="5748469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8469" y="573046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jh-pc\Desktop\Screenshot_2013-10-17-11-11-4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4" t="13461" r="12192" b="13566"/>
          <a:stretch/>
        </p:blipFill>
        <p:spPr bwMode="auto">
          <a:xfrm>
            <a:off x="314557" y="2081642"/>
            <a:ext cx="1296144" cy="177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314557" y="3609019"/>
            <a:ext cx="1296144" cy="252027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    11 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     50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1032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4637" y="3663032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8557" y="3645032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70541" y="980728"/>
            <a:ext cx="3168352" cy="525658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/>
          <p:cNvSpPr/>
          <p:nvPr/>
        </p:nvSpPr>
        <p:spPr>
          <a:xfrm>
            <a:off x="2233975" y="891974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1</a:t>
            </a:r>
            <a:endParaRPr lang="ko-KR" altLang="en-US" sz="1500" b="1" dirty="0"/>
          </a:p>
        </p:txBody>
      </p:sp>
      <p:sp>
        <p:nvSpPr>
          <p:cNvPr id="117" name="직사각형 116"/>
          <p:cNvSpPr/>
          <p:nvPr/>
        </p:nvSpPr>
        <p:spPr>
          <a:xfrm>
            <a:off x="3523892" y="3764946"/>
            <a:ext cx="1293335" cy="579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cxnSp>
        <p:nvCxnSpPr>
          <p:cNvPr id="118" name="직선 연결선 117"/>
          <p:cNvCxnSpPr/>
          <p:nvPr/>
        </p:nvCxnSpPr>
        <p:spPr>
          <a:xfrm>
            <a:off x="3523892" y="3446662"/>
            <a:ext cx="25869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641481" y="3475214"/>
            <a:ext cx="1058301" cy="26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smtClean="0"/>
              <a:t>Style feed</a:t>
            </a:r>
            <a:endParaRPr lang="ko-KR" altLang="en-US" sz="1300" b="1" dirty="0"/>
          </a:p>
        </p:txBody>
      </p:sp>
      <p:sp>
        <p:nvSpPr>
          <p:cNvPr id="120" name="TextBox 119"/>
          <p:cNvSpPr txBox="1"/>
          <p:nvPr/>
        </p:nvSpPr>
        <p:spPr>
          <a:xfrm>
            <a:off x="4934961" y="3475214"/>
            <a:ext cx="1058301" cy="26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smtClean="0"/>
              <a:t>Magazine</a:t>
            </a:r>
            <a:endParaRPr lang="ko-KR" altLang="en-US" sz="1300" b="1" dirty="0"/>
          </a:p>
        </p:txBody>
      </p:sp>
      <p:sp>
        <p:nvSpPr>
          <p:cNvPr id="121" name="직사각형 120"/>
          <p:cNvSpPr/>
          <p:nvPr/>
        </p:nvSpPr>
        <p:spPr>
          <a:xfrm rot="16200000">
            <a:off x="4716859" y="3587210"/>
            <a:ext cx="231760" cy="2939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22" name="직사각형 121"/>
          <p:cNvSpPr/>
          <p:nvPr/>
        </p:nvSpPr>
        <p:spPr>
          <a:xfrm>
            <a:off x="4817228" y="3764946"/>
            <a:ext cx="1293335" cy="579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23" name="직사각형 122"/>
          <p:cNvSpPr/>
          <p:nvPr/>
        </p:nvSpPr>
        <p:spPr>
          <a:xfrm>
            <a:off x="3531505" y="3822892"/>
            <a:ext cx="2586670" cy="2254071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4" name="Picture 5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2" b="8095"/>
          <a:stretch/>
        </p:blipFill>
        <p:spPr bwMode="auto">
          <a:xfrm>
            <a:off x="4934961" y="3880839"/>
            <a:ext cx="1058301" cy="1431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57"/>
          <a:stretch/>
        </p:blipFill>
        <p:spPr bwMode="auto">
          <a:xfrm>
            <a:off x="3650922" y="5486608"/>
            <a:ext cx="1048860" cy="590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7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18"/>
          <a:stretch/>
        </p:blipFill>
        <p:spPr bwMode="auto">
          <a:xfrm>
            <a:off x="4936737" y="5456513"/>
            <a:ext cx="1056524" cy="620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7" name="직사각형 126"/>
          <p:cNvSpPr/>
          <p:nvPr/>
        </p:nvSpPr>
        <p:spPr>
          <a:xfrm>
            <a:off x="4934745" y="5109954"/>
            <a:ext cx="1058301" cy="202812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    11  </a:t>
            </a:r>
            <a:r>
              <a:rPr lang="en-US" altLang="ko-KR" sz="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ko-KR" sz="700" b="1" dirty="0" smtClean="0">
                <a:solidFill>
                  <a:schemeClr val="tx1"/>
                </a:solidFill>
              </a:rPr>
              <a:t>       50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pic>
        <p:nvPicPr>
          <p:cNvPr id="128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22690" y="5153419"/>
            <a:ext cx="117576" cy="11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78836" y="5138934"/>
            <a:ext cx="146970" cy="1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4" descr="C:\Users\ljh-pc\Desktop\Screenshot_2013-10-17-11-11-41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4" t="13461" r="12192" b="13566"/>
          <a:stretch/>
        </p:blipFill>
        <p:spPr bwMode="auto">
          <a:xfrm>
            <a:off x="3641481" y="3880840"/>
            <a:ext cx="1058301" cy="143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직사각형 137"/>
          <p:cNvSpPr/>
          <p:nvPr/>
        </p:nvSpPr>
        <p:spPr>
          <a:xfrm>
            <a:off x="3641481" y="5109955"/>
            <a:ext cx="1058301" cy="202812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    11  </a:t>
            </a:r>
            <a:r>
              <a:rPr lang="en-US" altLang="ko-KR" sz="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ko-KR" sz="700" b="1" dirty="0" smtClean="0">
                <a:solidFill>
                  <a:schemeClr val="tx1"/>
                </a:solidFill>
              </a:rPr>
              <a:t>       50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pic>
        <p:nvPicPr>
          <p:cNvPr id="139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29426" y="5153420"/>
            <a:ext cx="117576" cy="11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85573" y="5138934"/>
            <a:ext cx="146970" cy="1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직사각형 92"/>
          <p:cNvSpPr/>
          <p:nvPr/>
        </p:nvSpPr>
        <p:spPr>
          <a:xfrm>
            <a:off x="3527554" y="3098983"/>
            <a:ext cx="2586957" cy="3476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3578093" y="3142457"/>
            <a:ext cx="1881202" cy="260730"/>
          </a:xfrm>
          <a:prstGeom prst="roundRect">
            <a:avLst>
              <a:gd name="adj" fmla="val 33075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10" name="그룹 52"/>
          <p:cNvGrpSpPr>
            <a:grpSpLocks noChangeAspect="1"/>
          </p:cNvGrpSpPr>
          <p:nvPr/>
        </p:nvGrpSpPr>
        <p:grpSpPr bwMode="auto">
          <a:xfrm>
            <a:off x="3695682" y="3196137"/>
            <a:ext cx="117576" cy="153371"/>
            <a:chOff x="3631232" y="2174677"/>
            <a:chExt cx="75633" cy="100040"/>
          </a:xfrm>
        </p:grpSpPr>
        <p:sp>
          <p:nvSpPr>
            <p:cNvPr id="111" name="타원 110"/>
            <p:cNvSpPr/>
            <p:nvPr/>
          </p:nvSpPr>
          <p:spPr bwMode="auto">
            <a:xfrm>
              <a:off x="3631232" y="2174677"/>
              <a:ext cx="74520" cy="744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2" name="직선 연결선 111"/>
            <p:cNvCxnSpPr/>
            <p:nvPr/>
          </p:nvCxnSpPr>
          <p:spPr bwMode="auto">
            <a:xfrm rot="2700000">
              <a:off x="3681855" y="2249708"/>
              <a:ext cx="500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3892497" y="3148985"/>
            <a:ext cx="1117095" cy="26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>
                <a:solidFill>
                  <a:schemeClr val="bg1">
                    <a:lumMod val="65000"/>
                  </a:schemeClr>
                </a:solidFill>
              </a:rPr>
              <a:t>Search</a:t>
            </a:r>
            <a:endParaRPr lang="ko-KR" altLang="en-US" sz="13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5576884" y="3142457"/>
            <a:ext cx="499697" cy="26073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Cancel</a:t>
            </a:r>
            <a:endParaRPr lang="ko-KR" altLang="en-US" sz="700" b="1" dirty="0"/>
          </a:p>
        </p:txBody>
      </p:sp>
      <p:sp>
        <p:nvSpPr>
          <p:cNvPr id="143" name="직사각형 142"/>
          <p:cNvSpPr/>
          <p:nvPr/>
        </p:nvSpPr>
        <p:spPr>
          <a:xfrm>
            <a:off x="3523892" y="3446662"/>
            <a:ext cx="2586670" cy="263030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  <a:alpha val="66000"/>
                </a:schemeClr>
              </a:gs>
              <a:gs pos="50000">
                <a:schemeClr val="tx1">
                  <a:lumMod val="50000"/>
                  <a:lumOff val="50000"/>
                  <a:alpha val="70000"/>
                </a:schemeClr>
              </a:gs>
              <a:gs pos="100000">
                <a:schemeClr val="bg1">
                  <a:lumMod val="65000"/>
                  <a:alpha val="6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9769"/>
          <a:stretch/>
        </p:blipFill>
        <p:spPr bwMode="auto">
          <a:xfrm>
            <a:off x="3524180" y="5419108"/>
            <a:ext cx="2586670" cy="70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3523892" y="3098983"/>
            <a:ext cx="2586957" cy="30300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5" name="그룹 144"/>
          <p:cNvGrpSpPr/>
          <p:nvPr/>
        </p:nvGrpSpPr>
        <p:grpSpPr>
          <a:xfrm>
            <a:off x="3419872" y="5941648"/>
            <a:ext cx="2822135" cy="314995"/>
            <a:chOff x="3935521" y="5016080"/>
            <a:chExt cx="3118128" cy="278815"/>
          </a:xfrm>
        </p:grpSpPr>
        <p:sp>
          <p:nvSpPr>
            <p:cNvPr id="146" name="순서도: 천공 테이프 18"/>
            <p:cNvSpPr/>
            <p:nvPr/>
          </p:nvSpPr>
          <p:spPr>
            <a:xfrm flipH="1">
              <a:off x="3935521" y="5016080"/>
              <a:ext cx="3118128" cy="278815"/>
            </a:xfrm>
            <a:custGeom>
              <a:avLst/>
              <a:gdLst>
                <a:gd name="connsiteX0" fmla="*/ 0 w 10000"/>
                <a:gd name="connsiteY0" fmla="*/ 1000 h 10000"/>
                <a:gd name="connsiteX1" fmla="*/ 2500 w 10000"/>
                <a:gd name="connsiteY1" fmla="*/ 2000 h 10000"/>
                <a:gd name="connsiteX2" fmla="*/ 5000 w 10000"/>
                <a:gd name="connsiteY2" fmla="*/ 1000 h 10000"/>
                <a:gd name="connsiteX3" fmla="*/ 7500 w 10000"/>
                <a:gd name="connsiteY3" fmla="*/ 0 h 10000"/>
                <a:gd name="connsiteX4" fmla="*/ 10000 w 10000"/>
                <a:gd name="connsiteY4" fmla="*/ 1000 h 10000"/>
                <a:gd name="connsiteX5" fmla="*/ 10000 w 10000"/>
                <a:gd name="connsiteY5" fmla="*/ 9000 h 10000"/>
                <a:gd name="connsiteX6" fmla="*/ 7500 w 10000"/>
                <a:gd name="connsiteY6" fmla="*/ 8000 h 10000"/>
                <a:gd name="connsiteX7" fmla="*/ 5000 w 10000"/>
                <a:gd name="connsiteY7" fmla="*/ 9000 h 10000"/>
                <a:gd name="connsiteX8" fmla="*/ 2500 w 10000"/>
                <a:gd name="connsiteY8" fmla="*/ 10000 h 10000"/>
                <a:gd name="connsiteX9" fmla="*/ 0 w 10000"/>
                <a:gd name="connsiteY9" fmla="*/ 9000 h 10000"/>
                <a:gd name="connsiteX10" fmla="*/ 0 w 10000"/>
                <a:gd name="connsiteY10" fmla="*/ 1000 h 10000"/>
                <a:gd name="connsiteX0" fmla="*/ 0 w 10000"/>
                <a:gd name="connsiteY0" fmla="*/ 1697 h 10697"/>
                <a:gd name="connsiteX1" fmla="*/ 2500 w 10000"/>
                <a:gd name="connsiteY1" fmla="*/ 2697 h 10697"/>
                <a:gd name="connsiteX2" fmla="*/ 5000 w 10000"/>
                <a:gd name="connsiteY2" fmla="*/ 1697 h 10697"/>
                <a:gd name="connsiteX3" fmla="*/ 7500 w 10000"/>
                <a:gd name="connsiteY3" fmla="*/ 0 h 10697"/>
                <a:gd name="connsiteX4" fmla="*/ 10000 w 10000"/>
                <a:gd name="connsiteY4" fmla="*/ 1697 h 10697"/>
                <a:gd name="connsiteX5" fmla="*/ 10000 w 10000"/>
                <a:gd name="connsiteY5" fmla="*/ 9697 h 10697"/>
                <a:gd name="connsiteX6" fmla="*/ 7500 w 10000"/>
                <a:gd name="connsiteY6" fmla="*/ 8697 h 10697"/>
                <a:gd name="connsiteX7" fmla="*/ 5000 w 10000"/>
                <a:gd name="connsiteY7" fmla="*/ 9697 h 10697"/>
                <a:gd name="connsiteX8" fmla="*/ 2500 w 10000"/>
                <a:gd name="connsiteY8" fmla="*/ 10697 h 10697"/>
                <a:gd name="connsiteX9" fmla="*/ 0 w 10000"/>
                <a:gd name="connsiteY9" fmla="*/ 9697 h 10697"/>
                <a:gd name="connsiteX10" fmla="*/ 0 w 10000"/>
                <a:gd name="connsiteY10" fmla="*/ 1697 h 10697"/>
                <a:gd name="connsiteX0" fmla="*/ 0 w 10000"/>
                <a:gd name="connsiteY0" fmla="*/ 1712 h 10712"/>
                <a:gd name="connsiteX1" fmla="*/ 2500 w 10000"/>
                <a:gd name="connsiteY1" fmla="*/ 2712 h 10712"/>
                <a:gd name="connsiteX2" fmla="*/ 5031 w 10000"/>
                <a:gd name="connsiteY2" fmla="*/ 2758 h 10712"/>
                <a:gd name="connsiteX3" fmla="*/ 7500 w 10000"/>
                <a:gd name="connsiteY3" fmla="*/ 15 h 10712"/>
                <a:gd name="connsiteX4" fmla="*/ 10000 w 10000"/>
                <a:gd name="connsiteY4" fmla="*/ 1712 h 10712"/>
                <a:gd name="connsiteX5" fmla="*/ 10000 w 10000"/>
                <a:gd name="connsiteY5" fmla="*/ 9712 h 10712"/>
                <a:gd name="connsiteX6" fmla="*/ 7500 w 10000"/>
                <a:gd name="connsiteY6" fmla="*/ 8712 h 10712"/>
                <a:gd name="connsiteX7" fmla="*/ 5000 w 10000"/>
                <a:gd name="connsiteY7" fmla="*/ 9712 h 10712"/>
                <a:gd name="connsiteX8" fmla="*/ 2500 w 10000"/>
                <a:gd name="connsiteY8" fmla="*/ 10712 h 10712"/>
                <a:gd name="connsiteX9" fmla="*/ 0 w 10000"/>
                <a:gd name="connsiteY9" fmla="*/ 9712 h 10712"/>
                <a:gd name="connsiteX10" fmla="*/ 0 w 10000"/>
                <a:gd name="connsiteY10" fmla="*/ 1712 h 10712"/>
                <a:gd name="connsiteX0" fmla="*/ 0 w 10000"/>
                <a:gd name="connsiteY0" fmla="*/ 1712 h 10712"/>
                <a:gd name="connsiteX1" fmla="*/ 2438 w 10000"/>
                <a:gd name="connsiteY1" fmla="*/ 3235 h 10712"/>
                <a:gd name="connsiteX2" fmla="*/ 5031 w 10000"/>
                <a:gd name="connsiteY2" fmla="*/ 2758 h 10712"/>
                <a:gd name="connsiteX3" fmla="*/ 7500 w 10000"/>
                <a:gd name="connsiteY3" fmla="*/ 15 h 10712"/>
                <a:gd name="connsiteX4" fmla="*/ 10000 w 10000"/>
                <a:gd name="connsiteY4" fmla="*/ 1712 h 10712"/>
                <a:gd name="connsiteX5" fmla="*/ 10000 w 10000"/>
                <a:gd name="connsiteY5" fmla="*/ 9712 h 10712"/>
                <a:gd name="connsiteX6" fmla="*/ 7500 w 10000"/>
                <a:gd name="connsiteY6" fmla="*/ 8712 h 10712"/>
                <a:gd name="connsiteX7" fmla="*/ 5000 w 10000"/>
                <a:gd name="connsiteY7" fmla="*/ 9712 h 10712"/>
                <a:gd name="connsiteX8" fmla="*/ 2500 w 10000"/>
                <a:gd name="connsiteY8" fmla="*/ 10712 h 10712"/>
                <a:gd name="connsiteX9" fmla="*/ 0 w 10000"/>
                <a:gd name="connsiteY9" fmla="*/ 9712 h 10712"/>
                <a:gd name="connsiteX10" fmla="*/ 0 w 10000"/>
                <a:gd name="connsiteY10" fmla="*/ 1712 h 10712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10000 w 10000"/>
                <a:gd name="connsiteY5" fmla="*/ 9369 h 10369"/>
                <a:gd name="connsiteX6" fmla="*/ 7500 w 10000"/>
                <a:gd name="connsiteY6" fmla="*/ 8369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10000 w 10000"/>
                <a:gd name="connsiteY5" fmla="*/ 9369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9969 w 10000"/>
                <a:gd name="connsiteY5" fmla="*/ 8846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9969 w 10000"/>
                <a:gd name="connsiteY5" fmla="*/ 8846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8497 h 10369"/>
                <a:gd name="connsiteX10" fmla="*/ 0 w 10000"/>
                <a:gd name="connsiteY10" fmla="*/ 1369 h 10369"/>
                <a:gd name="connsiteX0" fmla="*/ 0 w 10000"/>
                <a:gd name="connsiteY0" fmla="*/ 1369 h 9846"/>
                <a:gd name="connsiteX1" fmla="*/ 2438 w 10000"/>
                <a:gd name="connsiteY1" fmla="*/ 2892 h 9846"/>
                <a:gd name="connsiteX2" fmla="*/ 5031 w 10000"/>
                <a:gd name="connsiteY2" fmla="*/ 2415 h 9846"/>
                <a:gd name="connsiteX3" fmla="*/ 7656 w 10000"/>
                <a:gd name="connsiteY3" fmla="*/ 21 h 9846"/>
                <a:gd name="connsiteX4" fmla="*/ 10000 w 10000"/>
                <a:gd name="connsiteY4" fmla="*/ 1369 h 9846"/>
                <a:gd name="connsiteX5" fmla="*/ 9969 w 10000"/>
                <a:gd name="connsiteY5" fmla="*/ 8846 h 9846"/>
                <a:gd name="connsiteX6" fmla="*/ 7687 w 10000"/>
                <a:gd name="connsiteY6" fmla="*/ 7672 h 9846"/>
                <a:gd name="connsiteX7" fmla="*/ 5000 w 10000"/>
                <a:gd name="connsiteY7" fmla="*/ 9369 h 9846"/>
                <a:gd name="connsiteX8" fmla="*/ 2500 w 10000"/>
                <a:gd name="connsiteY8" fmla="*/ 9846 h 9846"/>
                <a:gd name="connsiteX9" fmla="*/ 0 w 10000"/>
                <a:gd name="connsiteY9" fmla="*/ 8497 h 9846"/>
                <a:gd name="connsiteX10" fmla="*/ 0 w 10000"/>
                <a:gd name="connsiteY10" fmla="*/ 1369 h 9846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792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084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084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3910 h 12520"/>
                <a:gd name="connsiteX1" fmla="*/ 2438 w 10000"/>
                <a:gd name="connsiteY1" fmla="*/ 5457 h 12520"/>
                <a:gd name="connsiteX2" fmla="*/ 5031 w 10000"/>
                <a:gd name="connsiteY2" fmla="*/ 4973 h 12520"/>
                <a:gd name="connsiteX3" fmla="*/ 7656 w 10000"/>
                <a:gd name="connsiteY3" fmla="*/ 2541 h 12520"/>
                <a:gd name="connsiteX4" fmla="*/ 7676 w 10000"/>
                <a:gd name="connsiteY4" fmla="*/ 18 h 12520"/>
                <a:gd name="connsiteX5" fmla="*/ 10000 w 10000"/>
                <a:gd name="connsiteY5" fmla="*/ 3910 h 12520"/>
                <a:gd name="connsiteX6" fmla="*/ 9969 w 10000"/>
                <a:gd name="connsiteY6" fmla="*/ 11504 h 12520"/>
                <a:gd name="connsiteX7" fmla="*/ 7687 w 10000"/>
                <a:gd name="connsiteY7" fmla="*/ 9604 h 12520"/>
                <a:gd name="connsiteX8" fmla="*/ 5000 w 10000"/>
                <a:gd name="connsiteY8" fmla="*/ 11505 h 12520"/>
                <a:gd name="connsiteX9" fmla="*/ 2500 w 10000"/>
                <a:gd name="connsiteY9" fmla="*/ 12520 h 12520"/>
                <a:gd name="connsiteX10" fmla="*/ 0 w 10000"/>
                <a:gd name="connsiteY10" fmla="*/ 11150 h 12520"/>
                <a:gd name="connsiteX11" fmla="*/ 0 w 10000"/>
                <a:gd name="connsiteY11" fmla="*/ 3910 h 12520"/>
                <a:gd name="connsiteX0" fmla="*/ 0 w 10000"/>
                <a:gd name="connsiteY0" fmla="*/ 3909 h 12519"/>
                <a:gd name="connsiteX1" fmla="*/ 2438 w 10000"/>
                <a:gd name="connsiteY1" fmla="*/ 5456 h 12519"/>
                <a:gd name="connsiteX2" fmla="*/ 4848 w 10000"/>
                <a:gd name="connsiteY2" fmla="*/ 3071 h 12519"/>
                <a:gd name="connsiteX3" fmla="*/ 7656 w 10000"/>
                <a:gd name="connsiteY3" fmla="*/ 2540 h 12519"/>
                <a:gd name="connsiteX4" fmla="*/ 7676 w 10000"/>
                <a:gd name="connsiteY4" fmla="*/ 17 h 12519"/>
                <a:gd name="connsiteX5" fmla="*/ 10000 w 10000"/>
                <a:gd name="connsiteY5" fmla="*/ 3909 h 12519"/>
                <a:gd name="connsiteX6" fmla="*/ 9969 w 10000"/>
                <a:gd name="connsiteY6" fmla="*/ 11503 h 12519"/>
                <a:gd name="connsiteX7" fmla="*/ 7687 w 10000"/>
                <a:gd name="connsiteY7" fmla="*/ 9603 h 12519"/>
                <a:gd name="connsiteX8" fmla="*/ 5000 w 10000"/>
                <a:gd name="connsiteY8" fmla="*/ 11504 h 12519"/>
                <a:gd name="connsiteX9" fmla="*/ 2500 w 10000"/>
                <a:gd name="connsiteY9" fmla="*/ 12519 h 12519"/>
                <a:gd name="connsiteX10" fmla="*/ 0 w 10000"/>
                <a:gd name="connsiteY10" fmla="*/ 11149 h 12519"/>
                <a:gd name="connsiteX11" fmla="*/ 0 w 10000"/>
                <a:gd name="connsiteY11" fmla="*/ 3909 h 12519"/>
                <a:gd name="connsiteX0" fmla="*/ 0 w 10000"/>
                <a:gd name="connsiteY0" fmla="*/ 4830 h 13440"/>
                <a:gd name="connsiteX1" fmla="*/ 2438 w 10000"/>
                <a:gd name="connsiteY1" fmla="*/ 6377 h 13440"/>
                <a:gd name="connsiteX2" fmla="*/ 4848 w 10000"/>
                <a:gd name="connsiteY2" fmla="*/ 3992 h 13440"/>
                <a:gd name="connsiteX3" fmla="*/ 6864 w 10000"/>
                <a:gd name="connsiteY3" fmla="*/ 134 h 13440"/>
                <a:gd name="connsiteX4" fmla="*/ 7676 w 10000"/>
                <a:gd name="connsiteY4" fmla="*/ 938 h 13440"/>
                <a:gd name="connsiteX5" fmla="*/ 10000 w 10000"/>
                <a:gd name="connsiteY5" fmla="*/ 4830 h 13440"/>
                <a:gd name="connsiteX6" fmla="*/ 9969 w 10000"/>
                <a:gd name="connsiteY6" fmla="*/ 12424 h 13440"/>
                <a:gd name="connsiteX7" fmla="*/ 7687 w 10000"/>
                <a:gd name="connsiteY7" fmla="*/ 10524 h 13440"/>
                <a:gd name="connsiteX8" fmla="*/ 5000 w 10000"/>
                <a:gd name="connsiteY8" fmla="*/ 12425 h 13440"/>
                <a:gd name="connsiteX9" fmla="*/ 2500 w 10000"/>
                <a:gd name="connsiteY9" fmla="*/ 13440 h 13440"/>
                <a:gd name="connsiteX10" fmla="*/ 0 w 10000"/>
                <a:gd name="connsiteY10" fmla="*/ 12070 h 13440"/>
                <a:gd name="connsiteX11" fmla="*/ 0 w 10000"/>
                <a:gd name="connsiteY11" fmla="*/ 4830 h 13440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533 h 13839"/>
                <a:gd name="connsiteX4" fmla="*/ 7676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676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518 w 10000"/>
                <a:gd name="connsiteY8" fmla="*/ 10447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566 w 10000"/>
                <a:gd name="connsiteY7" fmla="*/ 8546 h 13839"/>
                <a:gd name="connsiteX8" fmla="*/ 5518 w 10000"/>
                <a:gd name="connsiteY8" fmla="*/ 10447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2 w 9972"/>
                <a:gd name="connsiteY0" fmla="*/ 0 h 13839"/>
                <a:gd name="connsiteX1" fmla="*/ 2410 w 9972"/>
                <a:gd name="connsiteY1" fmla="*/ 6776 h 13839"/>
                <a:gd name="connsiteX2" fmla="*/ 4820 w 9972"/>
                <a:gd name="connsiteY2" fmla="*/ 4391 h 13839"/>
                <a:gd name="connsiteX3" fmla="*/ 6836 w 9972"/>
                <a:gd name="connsiteY3" fmla="*/ 1008 h 13839"/>
                <a:gd name="connsiteX4" fmla="*/ 7739 w 9972"/>
                <a:gd name="connsiteY4" fmla="*/ 1337 h 13839"/>
                <a:gd name="connsiteX5" fmla="*/ 9972 w 9972"/>
                <a:gd name="connsiteY5" fmla="*/ 5229 h 13839"/>
                <a:gd name="connsiteX6" fmla="*/ 9941 w 9972"/>
                <a:gd name="connsiteY6" fmla="*/ 12823 h 13839"/>
                <a:gd name="connsiteX7" fmla="*/ 7538 w 9972"/>
                <a:gd name="connsiteY7" fmla="*/ 8546 h 13839"/>
                <a:gd name="connsiteX8" fmla="*/ 5490 w 9972"/>
                <a:gd name="connsiteY8" fmla="*/ 10447 h 13839"/>
                <a:gd name="connsiteX9" fmla="*/ 2472 w 9972"/>
                <a:gd name="connsiteY9" fmla="*/ 13839 h 13839"/>
                <a:gd name="connsiteX10" fmla="*/ 33 w 9972"/>
                <a:gd name="connsiteY10" fmla="*/ 10092 h 13839"/>
                <a:gd name="connsiteX11" fmla="*/ 2 w 9972"/>
                <a:gd name="connsiteY11" fmla="*/ 0 h 13839"/>
                <a:gd name="connsiteX0" fmla="*/ 2 w 10000"/>
                <a:gd name="connsiteY0" fmla="*/ 1132 h 9415"/>
                <a:gd name="connsiteX1" fmla="*/ 2417 w 10000"/>
                <a:gd name="connsiteY1" fmla="*/ 4311 h 9415"/>
                <a:gd name="connsiteX2" fmla="*/ 4834 w 10000"/>
                <a:gd name="connsiteY2" fmla="*/ 2588 h 9415"/>
                <a:gd name="connsiteX3" fmla="*/ 6855 w 10000"/>
                <a:gd name="connsiteY3" fmla="*/ 143 h 9415"/>
                <a:gd name="connsiteX4" fmla="*/ 7761 w 10000"/>
                <a:gd name="connsiteY4" fmla="*/ 381 h 9415"/>
                <a:gd name="connsiteX5" fmla="*/ 10000 w 10000"/>
                <a:gd name="connsiteY5" fmla="*/ 3193 h 9415"/>
                <a:gd name="connsiteX6" fmla="*/ 9969 w 10000"/>
                <a:gd name="connsiteY6" fmla="*/ 8681 h 9415"/>
                <a:gd name="connsiteX7" fmla="*/ 7559 w 10000"/>
                <a:gd name="connsiteY7" fmla="*/ 5590 h 9415"/>
                <a:gd name="connsiteX8" fmla="*/ 5505 w 10000"/>
                <a:gd name="connsiteY8" fmla="*/ 6964 h 9415"/>
                <a:gd name="connsiteX9" fmla="*/ 2479 w 10000"/>
                <a:gd name="connsiteY9" fmla="*/ 9415 h 9415"/>
                <a:gd name="connsiteX10" fmla="*/ 33 w 10000"/>
                <a:gd name="connsiteY10" fmla="*/ 6707 h 9415"/>
                <a:gd name="connsiteX11" fmla="*/ 2 w 10000"/>
                <a:gd name="connsiteY11" fmla="*/ 1132 h 9415"/>
                <a:gd name="connsiteX0" fmla="*/ 2 w 10000"/>
                <a:gd name="connsiteY0" fmla="*/ 1202 h 10000"/>
                <a:gd name="connsiteX1" fmla="*/ 2417 w 10000"/>
                <a:gd name="connsiteY1" fmla="*/ 4579 h 10000"/>
                <a:gd name="connsiteX2" fmla="*/ 4834 w 10000"/>
                <a:gd name="connsiteY2" fmla="*/ 2749 h 10000"/>
                <a:gd name="connsiteX3" fmla="*/ 6855 w 10000"/>
                <a:gd name="connsiteY3" fmla="*/ 152 h 10000"/>
                <a:gd name="connsiteX4" fmla="*/ 7761 w 10000"/>
                <a:gd name="connsiteY4" fmla="*/ 405 h 10000"/>
                <a:gd name="connsiteX5" fmla="*/ 10000 w 10000"/>
                <a:gd name="connsiteY5" fmla="*/ 4485 h 10000"/>
                <a:gd name="connsiteX6" fmla="*/ 9969 w 10000"/>
                <a:gd name="connsiteY6" fmla="*/ 9220 h 10000"/>
                <a:gd name="connsiteX7" fmla="*/ 7559 w 10000"/>
                <a:gd name="connsiteY7" fmla="*/ 5937 h 10000"/>
                <a:gd name="connsiteX8" fmla="*/ 5505 w 10000"/>
                <a:gd name="connsiteY8" fmla="*/ 7397 h 10000"/>
                <a:gd name="connsiteX9" fmla="*/ 2479 w 10000"/>
                <a:gd name="connsiteY9" fmla="*/ 10000 h 10000"/>
                <a:gd name="connsiteX10" fmla="*/ 33 w 10000"/>
                <a:gd name="connsiteY10" fmla="*/ 7124 h 10000"/>
                <a:gd name="connsiteX11" fmla="*/ 2 w 10000"/>
                <a:gd name="connsiteY11" fmla="*/ 1202 h 10000"/>
                <a:gd name="connsiteX0" fmla="*/ 2 w 10000"/>
                <a:gd name="connsiteY0" fmla="*/ 1202 h 10679"/>
                <a:gd name="connsiteX1" fmla="*/ 2417 w 10000"/>
                <a:gd name="connsiteY1" fmla="*/ 4579 h 10679"/>
                <a:gd name="connsiteX2" fmla="*/ 4834 w 10000"/>
                <a:gd name="connsiteY2" fmla="*/ 2749 h 10679"/>
                <a:gd name="connsiteX3" fmla="*/ 6855 w 10000"/>
                <a:gd name="connsiteY3" fmla="*/ 152 h 10679"/>
                <a:gd name="connsiteX4" fmla="*/ 7761 w 10000"/>
                <a:gd name="connsiteY4" fmla="*/ 405 h 10679"/>
                <a:gd name="connsiteX5" fmla="*/ 10000 w 10000"/>
                <a:gd name="connsiteY5" fmla="*/ 4485 h 10679"/>
                <a:gd name="connsiteX6" fmla="*/ 9938 w 10000"/>
                <a:gd name="connsiteY6" fmla="*/ 10679 h 10679"/>
                <a:gd name="connsiteX7" fmla="*/ 7559 w 10000"/>
                <a:gd name="connsiteY7" fmla="*/ 5937 h 10679"/>
                <a:gd name="connsiteX8" fmla="*/ 5505 w 10000"/>
                <a:gd name="connsiteY8" fmla="*/ 7397 h 10679"/>
                <a:gd name="connsiteX9" fmla="*/ 2479 w 10000"/>
                <a:gd name="connsiteY9" fmla="*/ 10000 h 10679"/>
                <a:gd name="connsiteX10" fmla="*/ 33 w 10000"/>
                <a:gd name="connsiteY10" fmla="*/ 7124 h 10679"/>
                <a:gd name="connsiteX11" fmla="*/ 2 w 10000"/>
                <a:gd name="connsiteY11" fmla="*/ 1202 h 1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10679">
                  <a:moveTo>
                    <a:pt x="2" y="1202"/>
                  </a:moveTo>
                  <a:cubicBezTo>
                    <a:pt x="2" y="1633"/>
                    <a:pt x="1612" y="4321"/>
                    <a:pt x="2417" y="4579"/>
                  </a:cubicBezTo>
                  <a:cubicBezTo>
                    <a:pt x="3222" y="4837"/>
                    <a:pt x="4093" y="3486"/>
                    <a:pt x="4834" y="2749"/>
                  </a:cubicBezTo>
                  <a:cubicBezTo>
                    <a:pt x="5574" y="2012"/>
                    <a:pt x="6368" y="543"/>
                    <a:pt x="6855" y="152"/>
                  </a:cubicBezTo>
                  <a:cubicBezTo>
                    <a:pt x="7343" y="-238"/>
                    <a:pt x="7369" y="229"/>
                    <a:pt x="7761" y="405"/>
                  </a:cubicBezTo>
                  <a:cubicBezTo>
                    <a:pt x="8153" y="580"/>
                    <a:pt x="9637" y="3442"/>
                    <a:pt x="10000" y="4485"/>
                  </a:cubicBezTo>
                  <a:cubicBezTo>
                    <a:pt x="9990" y="6428"/>
                    <a:pt x="9948" y="8737"/>
                    <a:pt x="9938" y="10679"/>
                  </a:cubicBezTo>
                  <a:cubicBezTo>
                    <a:pt x="9938" y="10249"/>
                    <a:pt x="8298" y="6484"/>
                    <a:pt x="7559" y="5937"/>
                  </a:cubicBezTo>
                  <a:cubicBezTo>
                    <a:pt x="6820" y="5390"/>
                    <a:pt x="6352" y="6720"/>
                    <a:pt x="5505" y="7397"/>
                  </a:cubicBezTo>
                  <a:cubicBezTo>
                    <a:pt x="4659" y="8073"/>
                    <a:pt x="3864" y="10000"/>
                    <a:pt x="2479" y="10000"/>
                  </a:cubicBezTo>
                  <a:cubicBezTo>
                    <a:pt x="1094" y="10000"/>
                    <a:pt x="33" y="7555"/>
                    <a:pt x="33" y="7124"/>
                  </a:cubicBezTo>
                  <a:cubicBezTo>
                    <a:pt x="43" y="3934"/>
                    <a:pt x="-8" y="4392"/>
                    <a:pt x="2" y="1202"/>
                  </a:cubicBezTo>
                  <a:close/>
                </a:path>
              </a:pathLst>
            </a:custGeom>
            <a:solidFill>
              <a:schemeClr val="bg1">
                <a:alpha val="69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자유형 146"/>
            <p:cNvSpPr/>
            <p:nvPr/>
          </p:nvSpPr>
          <p:spPr>
            <a:xfrm>
              <a:off x="3969246" y="5154532"/>
              <a:ext cx="3050679" cy="107139"/>
            </a:xfrm>
            <a:custGeom>
              <a:avLst/>
              <a:gdLst>
                <a:gd name="connsiteX0" fmla="*/ 0 w 1847850"/>
                <a:gd name="connsiteY0" fmla="*/ 352539 h 377955"/>
                <a:gd name="connsiteX1" fmla="*/ 542925 w 1847850"/>
                <a:gd name="connsiteY1" fmla="*/ 114 h 377955"/>
                <a:gd name="connsiteX2" fmla="*/ 1076325 w 1847850"/>
                <a:gd name="connsiteY2" fmla="*/ 314439 h 377955"/>
                <a:gd name="connsiteX3" fmla="*/ 1466850 w 1847850"/>
                <a:gd name="connsiteY3" fmla="*/ 362064 h 377955"/>
                <a:gd name="connsiteX4" fmla="*/ 1847850 w 1847850"/>
                <a:gd name="connsiteY4" fmla="*/ 114414 h 37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50" h="377955">
                  <a:moveTo>
                    <a:pt x="0" y="352539"/>
                  </a:moveTo>
                  <a:cubicBezTo>
                    <a:pt x="181769" y="179501"/>
                    <a:pt x="363538" y="6464"/>
                    <a:pt x="542925" y="114"/>
                  </a:cubicBezTo>
                  <a:cubicBezTo>
                    <a:pt x="722312" y="-6236"/>
                    <a:pt x="922338" y="254114"/>
                    <a:pt x="1076325" y="314439"/>
                  </a:cubicBezTo>
                  <a:cubicBezTo>
                    <a:pt x="1230312" y="374764"/>
                    <a:pt x="1338263" y="395401"/>
                    <a:pt x="1466850" y="362064"/>
                  </a:cubicBezTo>
                  <a:cubicBezTo>
                    <a:pt x="1595437" y="328727"/>
                    <a:pt x="1738313" y="168389"/>
                    <a:pt x="1847850" y="114414"/>
                  </a:cubicBezTo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자유형 147"/>
            <p:cNvSpPr/>
            <p:nvPr/>
          </p:nvSpPr>
          <p:spPr>
            <a:xfrm>
              <a:off x="3969246" y="5032874"/>
              <a:ext cx="3050679" cy="107139"/>
            </a:xfrm>
            <a:custGeom>
              <a:avLst/>
              <a:gdLst>
                <a:gd name="connsiteX0" fmla="*/ 0 w 1847850"/>
                <a:gd name="connsiteY0" fmla="*/ 352539 h 377955"/>
                <a:gd name="connsiteX1" fmla="*/ 542925 w 1847850"/>
                <a:gd name="connsiteY1" fmla="*/ 114 h 377955"/>
                <a:gd name="connsiteX2" fmla="*/ 1076325 w 1847850"/>
                <a:gd name="connsiteY2" fmla="*/ 314439 h 377955"/>
                <a:gd name="connsiteX3" fmla="*/ 1466850 w 1847850"/>
                <a:gd name="connsiteY3" fmla="*/ 362064 h 377955"/>
                <a:gd name="connsiteX4" fmla="*/ 1847850 w 1847850"/>
                <a:gd name="connsiteY4" fmla="*/ 114414 h 37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50" h="377955">
                  <a:moveTo>
                    <a:pt x="0" y="352539"/>
                  </a:moveTo>
                  <a:cubicBezTo>
                    <a:pt x="181769" y="179501"/>
                    <a:pt x="363538" y="6464"/>
                    <a:pt x="542925" y="114"/>
                  </a:cubicBezTo>
                  <a:cubicBezTo>
                    <a:pt x="722312" y="-6236"/>
                    <a:pt x="922338" y="254114"/>
                    <a:pt x="1076325" y="314439"/>
                  </a:cubicBezTo>
                  <a:cubicBezTo>
                    <a:pt x="1230312" y="374764"/>
                    <a:pt x="1338263" y="395401"/>
                    <a:pt x="1466850" y="362064"/>
                  </a:cubicBezTo>
                  <a:cubicBezTo>
                    <a:pt x="1595437" y="328727"/>
                    <a:pt x="1738313" y="168389"/>
                    <a:pt x="1847850" y="114414"/>
                  </a:cubicBezTo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7" name="직사각형 106"/>
          <p:cNvSpPr/>
          <p:nvPr/>
        </p:nvSpPr>
        <p:spPr>
          <a:xfrm>
            <a:off x="6365619" y="3430294"/>
            <a:ext cx="2586670" cy="263559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Picture 5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2" b="8095"/>
          <a:stretch/>
        </p:blipFill>
        <p:spPr bwMode="auto">
          <a:xfrm>
            <a:off x="7769074" y="3601906"/>
            <a:ext cx="1058301" cy="1699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57"/>
          <a:stretch/>
        </p:blipFill>
        <p:spPr bwMode="auto">
          <a:xfrm>
            <a:off x="6485036" y="5475528"/>
            <a:ext cx="1048860" cy="590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7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18"/>
          <a:stretch/>
        </p:blipFill>
        <p:spPr bwMode="auto">
          <a:xfrm>
            <a:off x="7770851" y="5445433"/>
            <a:ext cx="1056524" cy="620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" name="직사각형 114"/>
          <p:cNvSpPr/>
          <p:nvPr/>
        </p:nvSpPr>
        <p:spPr>
          <a:xfrm>
            <a:off x="7768859" y="5060936"/>
            <a:ext cx="1058301" cy="240750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    11  </a:t>
            </a:r>
            <a:r>
              <a:rPr lang="en-US" altLang="ko-KR" sz="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   </a:t>
            </a:r>
            <a:r>
              <a:rPr lang="en-US" altLang="ko-KR" sz="700" b="1" dirty="0" smtClean="0">
                <a:solidFill>
                  <a:schemeClr val="tx1"/>
                </a:solidFill>
              </a:rPr>
              <a:t>       50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pic>
        <p:nvPicPr>
          <p:cNvPr id="116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56804" y="5120663"/>
            <a:ext cx="117576" cy="13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12950" y="5100759"/>
            <a:ext cx="146970" cy="17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 descr="C:\Users\ljh-pc\Desktop\Screenshot_2013-10-17-11-11-41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4" t="13461" r="12192" b="13566"/>
          <a:stretch/>
        </p:blipFill>
        <p:spPr bwMode="auto">
          <a:xfrm>
            <a:off x="6475595" y="3601907"/>
            <a:ext cx="1058301" cy="169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직사각형 131"/>
          <p:cNvSpPr/>
          <p:nvPr/>
        </p:nvSpPr>
        <p:spPr>
          <a:xfrm>
            <a:off x="6475595" y="5060937"/>
            <a:ext cx="1058301" cy="240750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    11      </a:t>
            </a:r>
            <a:r>
              <a:rPr lang="en-US" altLang="ko-KR" sz="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ko-KR" sz="700" b="1" dirty="0" smtClean="0">
                <a:solidFill>
                  <a:schemeClr val="tx1"/>
                </a:solidFill>
              </a:rPr>
              <a:t>       50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pic>
        <p:nvPicPr>
          <p:cNvPr id="133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63540" y="5120664"/>
            <a:ext cx="117576" cy="13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19686" y="5100759"/>
            <a:ext cx="146970" cy="17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직사각형 134"/>
          <p:cNvSpPr/>
          <p:nvPr/>
        </p:nvSpPr>
        <p:spPr>
          <a:xfrm>
            <a:off x="6361668" y="3087903"/>
            <a:ext cx="2586957" cy="3476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6412207" y="3131377"/>
            <a:ext cx="2414954" cy="260730"/>
          </a:xfrm>
          <a:prstGeom prst="roundRect">
            <a:avLst>
              <a:gd name="adj" fmla="val 33075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41" name="그룹 52"/>
          <p:cNvGrpSpPr>
            <a:grpSpLocks noChangeAspect="1"/>
          </p:cNvGrpSpPr>
          <p:nvPr/>
        </p:nvGrpSpPr>
        <p:grpSpPr bwMode="auto">
          <a:xfrm>
            <a:off x="6529796" y="3185057"/>
            <a:ext cx="117576" cy="153371"/>
            <a:chOff x="3631232" y="2174677"/>
            <a:chExt cx="75633" cy="100040"/>
          </a:xfrm>
        </p:grpSpPr>
        <p:sp>
          <p:nvSpPr>
            <p:cNvPr id="154" name="타원 153"/>
            <p:cNvSpPr/>
            <p:nvPr/>
          </p:nvSpPr>
          <p:spPr bwMode="auto">
            <a:xfrm>
              <a:off x="3631232" y="2174677"/>
              <a:ext cx="74520" cy="744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5" name="직선 연결선 154"/>
            <p:cNvCxnSpPr/>
            <p:nvPr/>
          </p:nvCxnSpPr>
          <p:spPr bwMode="auto">
            <a:xfrm rot="2700000">
              <a:off x="3681855" y="2249708"/>
              <a:ext cx="500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TextBox 141"/>
          <p:cNvSpPr txBox="1"/>
          <p:nvPr/>
        </p:nvSpPr>
        <p:spPr>
          <a:xfrm>
            <a:off x="6726611" y="3137905"/>
            <a:ext cx="11170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>
                <a:solidFill>
                  <a:schemeClr val="bg1">
                    <a:lumMod val="65000"/>
                  </a:schemeClr>
                </a:solidFill>
              </a:rPr>
              <a:t>MIXXO</a:t>
            </a:r>
            <a:endParaRPr lang="ko-KR" altLang="en-US" sz="13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6358006" y="3087903"/>
            <a:ext cx="2586957" cy="30300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6" name="그룹 95"/>
          <p:cNvGrpSpPr/>
          <p:nvPr/>
        </p:nvGrpSpPr>
        <p:grpSpPr>
          <a:xfrm>
            <a:off x="6253986" y="5930568"/>
            <a:ext cx="2822135" cy="314995"/>
            <a:chOff x="3935521" y="5016080"/>
            <a:chExt cx="3118128" cy="278815"/>
          </a:xfrm>
        </p:grpSpPr>
        <p:sp>
          <p:nvSpPr>
            <p:cNvPr id="98" name="순서도: 천공 테이프 18"/>
            <p:cNvSpPr/>
            <p:nvPr/>
          </p:nvSpPr>
          <p:spPr>
            <a:xfrm flipH="1">
              <a:off x="3935521" y="5016080"/>
              <a:ext cx="3118128" cy="278815"/>
            </a:xfrm>
            <a:custGeom>
              <a:avLst/>
              <a:gdLst>
                <a:gd name="connsiteX0" fmla="*/ 0 w 10000"/>
                <a:gd name="connsiteY0" fmla="*/ 1000 h 10000"/>
                <a:gd name="connsiteX1" fmla="*/ 2500 w 10000"/>
                <a:gd name="connsiteY1" fmla="*/ 2000 h 10000"/>
                <a:gd name="connsiteX2" fmla="*/ 5000 w 10000"/>
                <a:gd name="connsiteY2" fmla="*/ 1000 h 10000"/>
                <a:gd name="connsiteX3" fmla="*/ 7500 w 10000"/>
                <a:gd name="connsiteY3" fmla="*/ 0 h 10000"/>
                <a:gd name="connsiteX4" fmla="*/ 10000 w 10000"/>
                <a:gd name="connsiteY4" fmla="*/ 1000 h 10000"/>
                <a:gd name="connsiteX5" fmla="*/ 10000 w 10000"/>
                <a:gd name="connsiteY5" fmla="*/ 9000 h 10000"/>
                <a:gd name="connsiteX6" fmla="*/ 7500 w 10000"/>
                <a:gd name="connsiteY6" fmla="*/ 8000 h 10000"/>
                <a:gd name="connsiteX7" fmla="*/ 5000 w 10000"/>
                <a:gd name="connsiteY7" fmla="*/ 9000 h 10000"/>
                <a:gd name="connsiteX8" fmla="*/ 2500 w 10000"/>
                <a:gd name="connsiteY8" fmla="*/ 10000 h 10000"/>
                <a:gd name="connsiteX9" fmla="*/ 0 w 10000"/>
                <a:gd name="connsiteY9" fmla="*/ 9000 h 10000"/>
                <a:gd name="connsiteX10" fmla="*/ 0 w 10000"/>
                <a:gd name="connsiteY10" fmla="*/ 1000 h 10000"/>
                <a:gd name="connsiteX0" fmla="*/ 0 w 10000"/>
                <a:gd name="connsiteY0" fmla="*/ 1697 h 10697"/>
                <a:gd name="connsiteX1" fmla="*/ 2500 w 10000"/>
                <a:gd name="connsiteY1" fmla="*/ 2697 h 10697"/>
                <a:gd name="connsiteX2" fmla="*/ 5000 w 10000"/>
                <a:gd name="connsiteY2" fmla="*/ 1697 h 10697"/>
                <a:gd name="connsiteX3" fmla="*/ 7500 w 10000"/>
                <a:gd name="connsiteY3" fmla="*/ 0 h 10697"/>
                <a:gd name="connsiteX4" fmla="*/ 10000 w 10000"/>
                <a:gd name="connsiteY4" fmla="*/ 1697 h 10697"/>
                <a:gd name="connsiteX5" fmla="*/ 10000 w 10000"/>
                <a:gd name="connsiteY5" fmla="*/ 9697 h 10697"/>
                <a:gd name="connsiteX6" fmla="*/ 7500 w 10000"/>
                <a:gd name="connsiteY6" fmla="*/ 8697 h 10697"/>
                <a:gd name="connsiteX7" fmla="*/ 5000 w 10000"/>
                <a:gd name="connsiteY7" fmla="*/ 9697 h 10697"/>
                <a:gd name="connsiteX8" fmla="*/ 2500 w 10000"/>
                <a:gd name="connsiteY8" fmla="*/ 10697 h 10697"/>
                <a:gd name="connsiteX9" fmla="*/ 0 w 10000"/>
                <a:gd name="connsiteY9" fmla="*/ 9697 h 10697"/>
                <a:gd name="connsiteX10" fmla="*/ 0 w 10000"/>
                <a:gd name="connsiteY10" fmla="*/ 1697 h 10697"/>
                <a:gd name="connsiteX0" fmla="*/ 0 w 10000"/>
                <a:gd name="connsiteY0" fmla="*/ 1712 h 10712"/>
                <a:gd name="connsiteX1" fmla="*/ 2500 w 10000"/>
                <a:gd name="connsiteY1" fmla="*/ 2712 h 10712"/>
                <a:gd name="connsiteX2" fmla="*/ 5031 w 10000"/>
                <a:gd name="connsiteY2" fmla="*/ 2758 h 10712"/>
                <a:gd name="connsiteX3" fmla="*/ 7500 w 10000"/>
                <a:gd name="connsiteY3" fmla="*/ 15 h 10712"/>
                <a:gd name="connsiteX4" fmla="*/ 10000 w 10000"/>
                <a:gd name="connsiteY4" fmla="*/ 1712 h 10712"/>
                <a:gd name="connsiteX5" fmla="*/ 10000 w 10000"/>
                <a:gd name="connsiteY5" fmla="*/ 9712 h 10712"/>
                <a:gd name="connsiteX6" fmla="*/ 7500 w 10000"/>
                <a:gd name="connsiteY6" fmla="*/ 8712 h 10712"/>
                <a:gd name="connsiteX7" fmla="*/ 5000 w 10000"/>
                <a:gd name="connsiteY7" fmla="*/ 9712 h 10712"/>
                <a:gd name="connsiteX8" fmla="*/ 2500 w 10000"/>
                <a:gd name="connsiteY8" fmla="*/ 10712 h 10712"/>
                <a:gd name="connsiteX9" fmla="*/ 0 w 10000"/>
                <a:gd name="connsiteY9" fmla="*/ 9712 h 10712"/>
                <a:gd name="connsiteX10" fmla="*/ 0 w 10000"/>
                <a:gd name="connsiteY10" fmla="*/ 1712 h 10712"/>
                <a:gd name="connsiteX0" fmla="*/ 0 w 10000"/>
                <a:gd name="connsiteY0" fmla="*/ 1712 h 10712"/>
                <a:gd name="connsiteX1" fmla="*/ 2438 w 10000"/>
                <a:gd name="connsiteY1" fmla="*/ 3235 h 10712"/>
                <a:gd name="connsiteX2" fmla="*/ 5031 w 10000"/>
                <a:gd name="connsiteY2" fmla="*/ 2758 h 10712"/>
                <a:gd name="connsiteX3" fmla="*/ 7500 w 10000"/>
                <a:gd name="connsiteY3" fmla="*/ 15 h 10712"/>
                <a:gd name="connsiteX4" fmla="*/ 10000 w 10000"/>
                <a:gd name="connsiteY4" fmla="*/ 1712 h 10712"/>
                <a:gd name="connsiteX5" fmla="*/ 10000 w 10000"/>
                <a:gd name="connsiteY5" fmla="*/ 9712 h 10712"/>
                <a:gd name="connsiteX6" fmla="*/ 7500 w 10000"/>
                <a:gd name="connsiteY6" fmla="*/ 8712 h 10712"/>
                <a:gd name="connsiteX7" fmla="*/ 5000 w 10000"/>
                <a:gd name="connsiteY7" fmla="*/ 9712 h 10712"/>
                <a:gd name="connsiteX8" fmla="*/ 2500 w 10000"/>
                <a:gd name="connsiteY8" fmla="*/ 10712 h 10712"/>
                <a:gd name="connsiteX9" fmla="*/ 0 w 10000"/>
                <a:gd name="connsiteY9" fmla="*/ 9712 h 10712"/>
                <a:gd name="connsiteX10" fmla="*/ 0 w 10000"/>
                <a:gd name="connsiteY10" fmla="*/ 1712 h 10712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10000 w 10000"/>
                <a:gd name="connsiteY5" fmla="*/ 9369 h 10369"/>
                <a:gd name="connsiteX6" fmla="*/ 7500 w 10000"/>
                <a:gd name="connsiteY6" fmla="*/ 8369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10000 w 10000"/>
                <a:gd name="connsiteY5" fmla="*/ 9369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9969 w 10000"/>
                <a:gd name="connsiteY5" fmla="*/ 8846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9369 h 10369"/>
                <a:gd name="connsiteX10" fmla="*/ 0 w 10000"/>
                <a:gd name="connsiteY10" fmla="*/ 1369 h 10369"/>
                <a:gd name="connsiteX0" fmla="*/ 0 w 10000"/>
                <a:gd name="connsiteY0" fmla="*/ 1369 h 10369"/>
                <a:gd name="connsiteX1" fmla="*/ 2438 w 10000"/>
                <a:gd name="connsiteY1" fmla="*/ 2892 h 10369"/>
                <a:gd name="connsiteX2" fmla="*/ 5031 w 10000"/>
                <a:gd name="connsiteY2" fmla="*/ 2415 h 10369"/>
                <a:gd name="connsiteX3" fmla="*/ 7656 w 10000"/>
                <a:gd name="connsiteY3" fmla="*/ 21 h 10369"/>
                <a:gd name="connsiteX4" fmla="*/ 10000 w 10000"/>
                <a:gd name="connsiteY4" fmla="*/ 1369 h 10369"/>
                <a:gd name="connsiteX5" fmla="*/ 9969 w 10000"/>
                <a:gd name="connsiteY5" fmla="*/ 8846 h 10369"/>
                <a:gd name="connsiteX6" fmla="*/ 7687 w 10000"/>
                <a:gd name="connsiteY6" fmla="*/ 7672 h 10369"/>
                <a:gd name="connsiteX7" fmla="*/ 5000 w 10000"/>
                <a:gd name="connsiteY7" fmla="*/ 9369 h 10369"/>
                <a:gd name="connsiteX8" fmla="*/ 2500 w 10000"/>
                <a:gd name="connsiteY8" fmla="*/ 10369 h 10369"/>
                <a:gd name="connsiteX9" fmla="*/ 0 w 10000"/>
                <a:gd name="connsiteY9" fmla="*/ 8497 h 10369"/>
                <a:gd name="connsiteX10" fmla="*/ 0 w 10000"/>
                <a:gd name="connsiteY10" fmla="*/ 1369 h 10369"/>
                <a:gd name="connsiteX0" fmla="*/ 0 w 10000"/>
                <a:gd name="connsiteY0" fmla="*/ 1369 h 9846"/>
                <a:gd name="connsiteX1" fmla="*/ 2438 w 10000"/>
                <a:gd name="connsiteY1" fmla="*/ 2892 h 9846"/>
                <a:gd name="connsiteX2" fmla="*/ 5031 w 10000"/>
                <a:gd name="connsiteY2" fmla="*/ 2415 h 9846"/>
                <a:gd name="connsiteX3" fmla="*/ 7656 w 10000"/>
                <a:gd name="connsiteY3" fmla="*/ 21 h 9846"/>
                <a:gd name="connsiteX4" fmla="*/ 10000 w 10000"/>
                <a:gd name="connsiteY4" fmla="*/ 1369 h 9846"/>
                <a:gd name="connsiteX5" fmla="*/ 9969 w 10000"/>
                <a:gd name="connsiteY5" fmla="*/ 8846 h 9846"/>
                <a:gd name="connsiteX6" fmla="*/ 7687 w 10000"/>
                <a:gd name="connsiteY6" fmla="*/ 7672 h 9846"/>
                <a:gd name="connsiteX7" fmla="*/ 5000 w 10000"/>
                <a:gd name="connsiteY7" fmla="*/ 9369 h 9846"/>
                <a:gd name="connsiteX8" fmla="*/ 2500 w 10000"/>
                <a:gd name="connsiteY8" fmla="*/ 9846 h 9846"/>
                <a:gd name="connsiteX9" fmla="*/ 0 w 10000"/>
                <a:gd name="connsiteY9" fmla="*/ 8497 h 9846"/>
                <a:gd name="connsiteX10" fmla="*/ 0 w 10000"/>
                <a:gd name="connsiteY10" fmla="*/ 1369 h 9846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792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084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1390 h 10000"/>
                <a:gd name="connsiteX1" fmla="*/ 2438 w 10000"/>
                <a:gd name="connsiteY1" fmla="*/ 2937 h 10000"/>
                <a:gd name="connsiteX2" fmla="*/ 5031 w 10000"/>
                <a:gd name="connsiteY2" fmla="*/ 2453 h 10000"/>
                <a:gd name="connsiteX3" fmla="*/ 7656 w 10000"/>
                <a:gd name="connsiteY3" fmla="*/ 21 h 10000"/>
                <a:gd name="connsiteX4" fmla="*/ 10000 w 10000"/>
                <a:gd name="connsiteY4" fmla="*/ 1390 h 10000"/>
                <a:gd name="connsiteX5" fmla="*/ 9969 w 10000"/>
                <a:gd name="connsiteY5" fmla="*/ 8984 h 10000"/>
                <a:gd name="connsiteX6" fmla="*/ 7687 w 10000"/>
                <a:gd name="connsiteY6" fmla="*/ 7084 h 10000"/>
                <a:gd name="connsiteX7" fmla="*/ 5000 w 10000"/>
                <a:gd name="connsiteY7" fmla="*/ 8985 h 10000"/>
                <a:gd name="connsiteX8" fmla="*/ 2500 w 10000"/>
                <a:gd name="connsiteY8" fmla="*/ 10000 h 10000"/>
                <a:gd name="connsiteX9" fmla="*/ 0 w 10000"/>
                <a:gd name="connsiteY9" fmla="*/ 8630 h 10000"/>
                <a:gd name="connsiteX10" fmla="*/ 0 w 10000"/>
                <a:gd name="connsiteY10" fmla="*/ 1390 h 10000"/>
                <a:gd name="connsiteX0" fmla="*/ 0 w 10000"/>
                <a:gd name="connsiteY0" fmla="*/ 3910 h 12520"/>
                <a:gd name="connsiteX1" fmla="*/ 2438 w 10000"/>
                <a:gd name="connsiteY1" fmla="*/ 5457 h 12520"/>
                <a:gd name="connsiteX2" fmla="*/ 5031 w 10000"/>
                <a:gd name="connsiteY2" fmla="*/ 4973 h 12520"/>
                <a:gd name="connsiteX3" fmla="*/ 7656 w 10000"/>
                <a:gd name="connsiteY3" fmla="*/ 2541 h 12520"/>
                <a:gd name="connsiteX4" fmla="*/ 7676 w 10000"/>
                <a:gd name="connsiteY4" fmla="*/ 18 h 12520"/>
                <a:gd name="connsiteX5" fmla="*/ 10000 w 10000"/>
                <a:gd name="connsiteY5" fmla="*/ 3910 h 12520"/>
                <a:gd name="connsiteX6" fmla="*/ 9969 w 10000"/>
                <a:gd name="connsiteY6" fmla="*/ 11504 h 12520"/>
                <a:gd name="connsiteX7" fmla="*/ 7687 w 10000"/>
                <a:gd name="connsiteY7" fmla="*/ 9604 h 12520"/>
                <a:gd name="connsiteX8" fmla="*/ 5000 w 10000"/>
                <a:gd name="connsiteY8" fmla="*/ 11505 h 12520"/>
                <a:gd name="connsiteX9" fmla="*/ 2500 w 10000"/>
                <a:gd name="connsiteY9" fmla="*/ 12520 h 12520"/>
                <a:gd name="connsiteX10" fmla="*/ 0 w 10000"/>
                <a:gd name="connsiteY10" fmla="*/ 11150 h 12520"/>
                <a:gd name="connsiteX11" fmla="*/ 0 w 10000"/>
                <a:gd name="connsiteY11" fmla="*/ 3910 h 12520"/>
                <a:gd name="connsiteX0" fmla="*/ 0 w 10000"/>
                <a:gd name="connsiteY0" fmla="*/ 3909 h 12519"/>
                <a:gd name="connsiteX1" fmla="*/ 2438 w 10000"/>
                <a:gd name="connsiteY1" fmla="*/ 5456 h 12519"/>
                <a:gd name="connsiteX2" fmla="*/ 4848 w 10000"/>
                <a:gd name="connsiteY2" fmla="*/ 3071 h 12519"/>
                <a:gd name="connsiteX3" fmla="*/ 7656 w 10000"/>
                <a:gd name="connsiteY3" fmla="*/ 2540 h 12519"/>
                <a:gd name="connsiteX4" fmla="*/ 7676 w 10000"/>
                <a:gd name="connsiteY4" fmla="*/ 17 h 12519"/>
                <a:gd name="connsiteX5" fmla="*/ 10000 w 10000"/>
                <a:gd name="connsiteY5" fmla="*/ 3909 h 12519"/>
                <a:gd name="connsiteX6" fmla="*/ 9969 w 10000"/>
                <a:gd name="connsiteY6" fmla="*/ 11503 h 12519"/>
                <a:gd name="connsiteX7" fmla="*/ 7687 w 10000"/>
                <a:gd name="connsiteY7" fmla="*/ 9603 h 12519"/>
                <a:gd name="connsiteX8" fmla="*/ 5000 w 10000"/>
                <a:gd name="connsiteY8" fmla="*/ 11504 h 12519"/>
                <a:gd name="connsiteX9" fmla="*/ 2500 w 10000"/>
                <a:gd name="connsiteY9" fmla="*/ 12519 h 12519"/>
                <a:gd name="connsiteX10" fmla="*/ 0 w 10000"/>
                <a:gd name="connsiteY10" fmla="*/ 11149 h 12519"/>
                <a:gd name="connsiteX11" fmla="*/ 0 w 10000"/>
                <a:gd name="connsiteY11" fmla="*/ 3909 h 12519"/>
                <a:gd name="connsiteX0" fmla="*/ 0 w 10000"/>
                <a:gd name="connsiteY0" fmla="*/ 4830 h 13440"/>
                <a:gd name="connsiteX1" fmla="*/ 2438 w 10000"/>
                <a:gd name="connsiteY1" fmla="*/ 6377 h 13440"/>
                <a:gd name="connsiteX2" fmla="*/ 4848 w 10000"/>
                <a:gd name="connsiteY2" fmla="*/ 3992 h 13440"/>
                <a:gd name="connsiteX3" fmla="*/ 6864 w 10000"/>
                <a:gd name="connsiteY3" fmla="*/ 134 h 13440"/>
                <a:gd name="connsiteX4" fmla="*/ 7676 w 10000"/>
                <a:gd name="connsiteY4" fmla="*/ 938 h 13440"/>
                <a:gd name="connsiteX5" fmla="*/ 10000 w 10000"/>
                <a:gd name="connsiteY5" fmla="*/ 4830 h 13440"/>
                <a:gd name="connsiteX6" fmla="*/ 9969 w 10000"/>
                <a:gd name="connsiteY6" fmla="*/ 12424 h 13440"/>
                <a:gd name="connsiteX7" fmla="*/ 7687 w 10000"/>
                <a:gd name="connsiteY7" fmla="*/ 10524 h 13440"/>
                <a:gd name="connsiteX8" fmla="*/ 5000 w 10000"/>
                <a:gd name="connsiteY8" fmla="*/ 12425 h 13440"/>
                <a:gd name="connsiteX9" fmla="*/ 2500 w 10000"/>
                <a:gd name="connsiteY9" fmla="*/ 13440 h 13440"/>
                <a:gd name="connsiteX10" fmla="*/ 0 w 10000"/>
                <a:gd name="connsiteY10" fmla="*/ 12070 h 13440"/>
                <a:gd name="connsiteX11" fmla="*/ 0 w 10000"/>
                <a:gd name="connsiteY11" fmla="*/ 4830 h 13440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533 h 13839"/>
                <a:gd name="connsiteX4" fmla="*/ 7676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676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87 w 10000"/>
                <a:gd name="connsiteY7" fmla="*/ 10923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000 w 10000"/>
                <a:gd name="connsiteY8" fmla="*/ 12824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657 w 10000"/>
                <a:gd name="connsiteY7" fmla="*/ 9972 h 13839"/>
                <a:gd name="connsiteX8" fmla="*/ 5518 w 10000"/>
                <a:gd name="connsiteY8" fmla="*/ 10447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30 w 10000"/>
                <a:gd name="connsiteY0" fmla="*/ 0 h 13839"/>
                <a:gd name="connsiteX1" fmla="*/ 2438 w 10000"/>
                <a:gd name="connsiteY1" fmla="*/ 6776 h 13839"/>
                <a:gd name="connsiteX2" fmla="*/ 4848 w 10000"/>
                <a:gd name="connsiteY2" fmla="*/ 4391 h 13839"/>
                <a:gd name="connsiteX3" fmla="*/ 6864 w 10000"/>
                <a:gd name="connsiteY3" fmla="*/ 1008 h 13839"/>
                <a:gd name="connsiteX4" fmla="*/ 7767 w 10000"/>
                <a:gd name="connsiteY4" fmla="*/ 1337 h 13839"/>
                <a:gd name="connsiteX5" fmla="*/ 10000 w 10000"/>
                <a:gd name="connsiteY5" fmla="*/ 5229 h 13839"/>
                <a:gd name="connsiteX6" fmla="*/ 9969 w 10000"/>
                <a:gd name="connsiteY6" fmla="*/ 12823 h 13839"/>
                <a:gd name="connsiteX7" fmla="*/ 7566 w 10000"/>
                <a:gd name="connsiteY7" fmla="*/ 8546 h 13839"/>
                <a:gd name="connsiteX8" fmla="*/ 5518 w 10000"/>
                <a:gd name="connsiteY8" fmla="*/ 10447 h 13839"/>
                <a:gd name="connsiteX9" fmla="*/ 2500 w 10000"/>
                <a:gd name="connsiteY9" fmla="*/ 13839 h 13839"/>
                <a:gd name="connsiteX10" fmla="*/ 0 w 10000"/>
                <a:gd name="connsiteY10" fmla="*/ 12469 h 13839"/>
                <a:gd name="connsiteX11" fmla="*/ 30 w 10000"/>
                <a:gd name="connsiteY11" fmla="*/ 0 h 13839"/>
                <a:gd name="connsiteX0" fmla="*/ 2 w 9972"/>
                <a:gd name="connsiteY0" fmla="*/ 0 h 13839"/>
                <a:gd name="connsiteX1" fmla="*/ 2410 w 9972"/>
                <a:gd name="connsiteY1" fmla="*/ 6776 h 13839"/>
                <a:gd name="connsiteX2" fmla="*/ 4820 w 9972"/>
                <a:gd name="connsiteY2" fmla="*/ 4391 h 13839"/>
                <a:gd name="connsiteX3" fmla="*/ 6836 w 9972"/>
                <a:gd name="connsiteY3" fmla="*/ 1008 h 13839"/>
                <a:gd name="connsiteX4" fmla="*/ 7739 w 9972"/>
                <a:gd name="connsiteY4" fmla="*/ 1337 h 13839"/>
                <a:gd name="connsiteX5" fmla="*/ 9972 w 9972"/>
                <a:gd name="connsiteY5" fmla="*/ 5229 h 13839"/>
                <a:gd name="connsiteX6" fmla="*/ 9941 w 9972"/>
                <a:gd name="connsiteY6" fmla="*/ 12823 h 13839"/>
                <a:gd name="connsiteX7" fmla="*/ 7538 w 9972"/>
                <a:gd name="connsiteY7" fmla="*/ 8546 h 13839"/>
                <a:gd name="connsiteX8" fmla="*/ 5490 w 9972"/>
                <a:gd name="connsiteY8" fmla="*/ 10447 h 13839"/>
                <a:gd name="connsiteX9" fmla="*/ 2472 w 9972"/>
                <a:gd name="connsiteY9" fmla="*/ 13839 h 13839"/>
                <a:gd name="connsiteX10" fmla="*/ 33 w 9972"/>
                <a:gd name="connsiteY10" fmla="*/ 10092 h 13839"/>
                <a:gd name="connsiteX11" fmla="*/ 2 w 9972"/>
                <a:gd name="connsiteY11" fmla="*/ 0 h 13839"/>
                <a:gd name="connsiteX0" fmla="*/ 2 w 10000"/>
                <a:gd name="connsiteY0" fmla="*/ 1132 h 9415"/>
                <a:gd name="connsiteX1" fmla="*/ 2417 w 10000"/>
                <a:gd name="connsiteY1" fmla="*/ 4311 h 9415"/>
                <a:gd name="connsiteX2" fmla="*/ 4834 w 10000"/>
                <a:gd name="connsiteY2" fmla="*/ 2588 h 9415"/>
                <a:gd name="connsiteX3" fmla="*/ 6855 w 10000"/>
                <a:gd name="connsiteY3" fmla="*/ 143 h 9415"/>
                <a:gd name="connsiteX4" fmla="*/ 7761 w 10000"/>
                <a:gd name="connsiteY4" fmla="*/ 381 h 9415"/>
                <a:gd name="connsiteX5" fmla="*/ 10000 w 10000"/>
                <a:gd name="connsiteY5" fmla="*/ 3193 h 9415"/>
                <a:gd name="connsiteX6" fmla="*/ 9969 w 10000"/>
                <a:gd name="connsiteY6" fmla="*/ 8681 h 9415"/>
                <a:gd name="connsiteX7" fmla="*/ 7559 w 10000"/>
                <a:gd name="connsiteY7" fmla="*/ 5590 h 9415"/>
                <a:gd name="connsiteX8" fmla="*/ 5505 w 10000"/>
                <a:gd name="connsiteY8" fmla="*/ 6964 h 9415"/>
                <a:gd name="connsiteX9" fmla="*/ 2479 w 10000"/>
                <a:gd name="connsiteY9" fmla="*/ 9415 h 9415"/>
                <a:gd name="connsiteX10" fmla="*/ 33 w 10000"/>
                <a:gd name="connsiteY10" fmla="*/ 6707 h 9415"/>
                <a:gd name="connsiteX11" fmla="*/ 2 w 10000"/>
                <a:gd name="connsiteY11" fmla="*/ 1132 h 9415"/>
                <a:gd name="connsiteX0" fmla="*/ 2 w 10000"/>
                <a:gd name="connsiteY0" fmla="*/ 1202 h 10000"/>
                <a:gd name="connsiteX1" fmla="*/ 2417 w 10000"/>
                <a:gd name="connsiteY1" fmla="*/ 4579 h 10000"/>
                <a:gd name="connsiteX2" fmla="*/ 4834 w 10000"/>
                <a:gd name="connsiteY2" fmla="*/ 2749 h 10000"/>
                <a:gd name="connsiteX3" fmla="*/ 6855 w 10000"/>
                <a:gd name="connsiteY3" fmla="*/ 152 h 10000"/>
                <a:gd name="connsiteX4" fmla="*/ 7761 w 10000"/>
                <a:gd name="connsiteY4" fmla="*/ 405 h 10000"/>
                <a:gd name="connsiteX5" fmla="*/ 10000 w 10000"/>
                <a:gd name="connsiteY5" fmla="*/ 4485 h 10000"/>
                <a:gd name="connsiteX6" fmla="*/ 9969 w 10000"/>
                <a:gd name="connsiteY6" fmla="*/ 9220 h 10000"/>
                <a:gd name="connsiteX7" fmla="*/ 7559 w 10000"/>
                <a:gd name="connsiteY7" fmla="*/ 5937 h 10000"/>
                <a:gd name="connsiteX8" fmla="*/ 5505 w 10000"/>
                <a:gd name="connsiteY8" fmla="*/ 7397 h 10000"/>
                <a:gd name="connsiteX9" fmla="*/ 2479 w 10000"/>
                <a:gd name="connsiteY9" fmla="*/ 10000 h 10000"/>
                <a:gd name="connsiteX10" fmla="*/ 33 w 10000"/>
                <a:gd name="connsiteY10" fmla="*/ 7124 h 10000"/>
                <a:gd name="connsiteX11" fmla="*/ 2 w 10000"/>
                <a:gd name="connsiteY11" fmla="*/ 1202 h 10000"/>
                <a:gd name="connsiteX0" fmla="*/ 2 w 10000"/>
                <a:gd name="connsiteY0" fmla="*/ 1202 h 10679"/>
                <a:gd name="connsiteX1" fmla="*/ 2417 w 10000"/>
                <a:gd name="connsiteY1" fmla="*/ 4579 h 10679"/>
                <a:gd name="connsiteX2" fmla="*/ 4834 w 10000"/>
                <a:gd name="connsiteY2" fmla="*/ 2749 h 10679"/>
                <a:gd name="connsiteX3" fmla="*/ 6855 w 10000"/>
                <a:gd name="connsiteY3" fmla="*/ 152 h 10679"/>
                <a:gd name="connsiteX4" fmla="*/ 7761 w 10000"/>
                <a:gd name="connsiteY4" fmla="*/ 405 h 10679"/>
                <a:gd name="connsiteX5" fmla="*/ 10000 w 10000"/>
                <a:gd name="connsiteY5" fmla="*/ 4485 h 10679"/>
                <a:gd name="connsiteX6" fmla="*/ 9938 w 10000"/>
                <a:gd name="connsiteY6" fmla="*/ 10679 h 10679"/>
                <a:gd name="connsiteX7" fmla="*/ 7559 w 10000"/>
                <a:gd name="connsiteY7" fmla="*/ 5937 h 10679"/>
                <a:gd name="connsiteX8" fmla="*/ 5505 w 10000"/>
                <a:gd name="connsiteY8" fmla="*/ 7397 h 10679"/>
                <a:gd name="connsiteX9" fmla="*/ 2479 w 10000"/>
                <a:gd name="connsiteY9" fmla="*/ 10000 h 10679"/>
                <a:gd name="connsiteX10" fmla="*/ 33 w 10000"/>
                <a:gd name="connsiteY10" fmla="*/ 7124 h 10679"/>
                <a:gd name="connsiteX11" fmla="*/ 2 w 10000"/>
                <a:gd name="connsiteY11" fmla="*/ 1202 h 1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10679">
                  <a:moveTo>
                    <a:pt x="2" y="1202"/>
                  </a:moveTo>
                  <a:cubicBezTo>
                    <a:pt x="2" y="1633"/>
                    <a:pt x="1612" y="4321"/>
                    <a:pt x="2417" y="4579"/>
                  </a:cubicBezTo>
                  <a:cubicBezTo>
                    <a:pt x="3222" y="4837"/>
                    <a:pt x="4093" y="3486"/>
                    <a:pt x="4834" y="2749"/>
                  </a:cubicBezTo>
                  <a:cubicBezTo>
                    <a:pt x="5574" y="2012"/>
                    <a:pt x="6368" y="543"/>
                    <a:pt x="6855" y="152"/>
                  </a:cubicBezTo>
                  <a:cubicBezTo>
                    <a:pt x="7343" y="-238"/>
                    <a:pt x="7369" y="229"/>
                    <a:pt x="7761" y="405"/>
                  </a:cubicBezTo>
                  <a:cubicBezTo>
                    <a:pt x="8153" y="580"/>
                    <a:pt x="9637" y="3442"/>
                    <a:pt x="10000" y="4485"/>
                  </a:cubicBezTo>
                  <a:cubicBezTo>
                    <a:pt x="9990" y="6428"/>
                    <a:pt x="9948" y="8737"/>
                    <a:pt x="9938" y="10679"/>
                  </a:cubicBezTo>
                  <a:cubicBezTo>
                    <a:pt x="9938" y="10249"/>
                    <a:pt x="8298" y="6484"/>
                    <a:pt x="7559" y="5937"/>
                  </a:cubicBezTo>
                  <a:cubicBezTo>
                    <a:pt x="6820" y="5390"/>
                    <a:pt x="6352" y="6720"/>
                    <a:pt x="5505" y="7397"/>
                  </a:cubicBezTo>
                  <a:cubicBezTo>
                    <a:pt x="4659" y="8073"/>
                    <a:pt x="3864" y="10000"/>
                    <a:pt x="2479" y="10000"/>
                  </a:cubicBezTo>
                  <a:cubicBezTo>
                    <a:pt x="1094" y="10000"/>
                    <a:pt x="33" y="7555"/>
                    <a:pt x="33" y="7124"/>
                  </a:cubicBezTo>
                  <a:cubicBezTo>
                    <a:pt x="43" y="3934"/>
                    <a:pt x="-8" y="4392"/>
                    <a:pt x="2" y="1202"/>
                  </a:cubicBezTo>
                  <a:close/>
                </a:path>
              </a:pathLst>
            </a:custGeom>
            <a:solidFill>
              <a:schemeClr val="bg1">
                <a:alpha val="69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자유형 98"/>
            <p:cNvSpPr/>
            <p:nvPr/>
          </p:nvSpPr>
          <p:spPr>
            <a:xfrm>
              <a:off x="3969246" y="5154532"/>
              <a:ext cx="3050679" cy="107139"/>
            </a:xfrm>
            <a:custGeom>
              <a:avLst/>
              <a:gdLst>
                <a:gd name="connsiteX0" fmla="*/ 0 w 1847850"/>
                <a:gd name="connsiteY0" fmla="*/ 352539 h 377955"/>
                <a:gd name="connsiteX1" fmla="*/ 542925 w 1847850"/>
                <a:gd name="connsiteY1" fmla="*/ 114 h 377955"/>
                <a:gd name="connsiteX2" fmla="*/ 1076325 w 1847850"/>
                <a:gd name="connsiteY2" fmla="*/ 314439 h 377955"/>
                <a:gd name="connsiteX3" fmla="*/ 1466850 w 1847850"/>
                <a:gd name="connsiteY3" fmla="*/ 362064 h 377955"/>
                <a:gd name="connsiteX4" fmla="*/ 1847850 w 1847850"/>
                <a:gd name="connsiteY4" fmla="*/ 114414 h 37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50" h="377955">
                  <a:moveTo>
                    <a:pt x="0" y="352539"/>
                  </a:moveTo>
                  <a:cubicBezTo>
                    <a:pt x="181769" y="179501"/>
                    <a:pt x="363538" y="6464"/>
                    <a:pt x="542925" y="114"/>
                  </a:cubicBezTo>
                  <a:cubicBezTo>
                    <a:pt x="722312" y="-6236"/>
                    <a:pt x="922338" y="254114"/>
                    <a:pt x="1076325" y="314439"/>
                  </a:cubicBezTo>
                  <a:cubicBezTo>
                    <a:pt x="1230312" y="374764"/>
                    <a:pt x="1338263" y="395401"/>
                    <a:pt x="1466850" y="362064"/>
                  </a:cubicBezTo>
                  <a:cubicBezTo>
                    <a:pt x="1595437" y="328727"/>
                    <a:pt x="1738313" y="168389"/>
                    <a:pt x="1847850" y="114414"/>
                  </a:cubicBezTo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자유형 99"/>
            <p:cNvSpPr/>
            <p:nvPr/>
          </p:nvSpPr>
          <p:spPr>
            <a:xfrm>
              <a:off x="3969246" y="5032874"/>
              <a:ext cx="3050679" cy="107139"/>
            </a:xfrm>
            <a:custGeom>
              <a:avLst/>
              <a:gdLst>
                <a:gd name="connsiteX0" fmla="*/ 0 w 1847850"/>
                <a:gd name="connsiteY0" fmla="*/ 352539 h 377955"/>
                <a:gd name="connsiteX1" fmla="*/ 542925 w 1847850"/>
                <a:gd name="connsiteY1" fmla="*/ 114 h 377955"/>
                <a:gd name="connsiteX2" fmla="*/ 1076325 w 1847850"/>
                <a:gd name="connsiteY2" fmla="*/ 314439 h 377955"/>
                <a:gd name="connsiteX3" fmla="*/ 1466850 w 1847850"/>
                <a:gd name="connsiteY3" fmla="*/ 362064 h 377955"/>
                <a:gd name="connsiteX4" fmla="*/ 1847850 w 1847850"/>
                <a:gd name="connsiteY4" fmla="*/ 114414 h 37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50" h="377955">
                  <a:moveTo>
                    <a:pt x="0" y="352539"/>
                  </a:moveTo>
                  <a:cubicBezTo>
                    <a:pt x="181769" y="179501"/>
                    <a:pt x="363538" y="6464"/>
                    <a:pt x="542925" y="114"/>
                  </a:cubicBezTo>
                  <a:cubicBezTo>
                    <a:pt x="722312" y="-6236"/>
                    <a:pt x="922338" y="254114"/>
                    <a:pt x="1076325" y="314439"/>
                  </a:cubicBezTo>
                  <a:cubicBezTo>
                    <a:pt x="1230312" y="374764"/>
                    <a:pt x="1338263" y="395401"/>
                    <a:pt x="1466850" y="362064"/>
                  </a:cubicBezTo>
                  <a:cubicBezTo>
                    <a:pt x="1595437" y="328727"/>
                    <a:pt x="1738313" y="168389"/>
                    <a:pt x="1847850" y="114414"/>
                  </a:cubicBezTo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0" name="타원 149"/>
          <p:cNvSpPr/>
          <p:nvPr/>
        </p:nvSpPr>
        <p:spPr>
          <a:xfrm>
            <a:off x="3526506" y="2804422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2</a:t>
            </a:r>
            <a:endParaRPr lang="ko-KR" altLang="en-US" sz="1500" b="1" dirty="0"/>
          </a:p>
        </p:txBody>
      </p:sp>
      <p:sp>
        <p:nvSpPr>
          <p:cNvPr id="156" name="타원 155"/>
          <p:cNvSpPr/>
          <p:nvPr/>
        </p:nvSpPr>
        <p:spPr>
          <a:xfrm>
            <a:off x="6406826" y="2815554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3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3488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업로드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사진 불러오기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홈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업로드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14557" y="980728"/>
            <a:ext cx="3168352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99"/>
          <p:cNvGrpSpPr/>
          <p:nvPr/>
        </p:nvGrpSpPr>
        <p:grpSpPr>
          <a:xfrm>
            <a:off x="458573" y="1050690"/>
            <a:ext cx="288000" cy="292125"/>
            <a:chOff x="4443409" y="4513977"/>
            <a:chExt cx="297632" cy="23495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443409" y="4513977"/>
              <a:ext cx="297632" cy="2349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7" name="그룹 201"/>
            <p:cNvGrpSpPr/>
            <p:nvPr/>
          </p:nvGrpSpPr>
          <p:grpSpPr>
            <a:xfrm>
              <a:off x="4500558" y="4563198"/>
              <a:ext cx="201446" cy="153900"/>
              <a:chOff x="4500558" y="4563198"/>
              <a:chExt cx="201446" cy="153900"/>
            </a:xfrm>
          </p:grpSpPr>
          <p:grpSp>
            <p:nvGrpSpPr>
              <p:cNvPr id="18" name="그룹 215"/>
              <p:cNvGrpSpPr/>
              <p:nvPr/>
            </p:nvGrpSpPr>
            <p:grpSpPr>
              <a:xfrm>
                <a:off x="4500558" y="4563198"/>
                <a:ext cx="201446" cy="39600"/>
                <a:chOff x="8889057" y="574697"/>
                <a:chExt cx="201446" cy="39600"/>
              </a:xfrm>
              <a:solidFill>
                <a:srgbClr val="888888"/>
              </a:solidFill>
            </p:grpSpPr>
            <p:sp>
              <p:nvSpPr>
                <p:cNvPr id="25" name="직사각형 24"/>
                <p:cNvSpPr>
                  <a:spLocks/>
                </p:cNvSpPr>
                <p:nvPr/>
              </p:nvSpPr>
              <p:spPr>
                <a:xfrm>
                  <a:off x="8889057" y="574697"/>
                  <a:ext cx="39600" cy="396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직사각형 25"/>
                <p:cNvSpPr>
                  <a:spLocks/>
                </p:cNvSpPr>
                <p:nvPr/>
              </p:nvSpPr>
              <p:spPr>
                <a:xfrm>
                  <a:off x="8946503" y="574697"/>
                  <a:ext cx="144000" cy="360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9" name="그룹 215"/>
              <p:cNvGrpSpPr/>
              <p:nvPr/>
            </p:nvGrpSpPr>
            <p:grpSpPr>
              <a:xfrm>
                <a:off x="4500558" y="4620348"/>
                <a:ext cx="201446" cy="39600"/>
                <a:chOff x="8889057" y="574697"/>
                <a:chExt cx="201446" cy="39600"/>
              </a:xfrm>
              <a:solidFill>
                <a:srgbClr val="888888"/>
              </a:solidFill>
            </p:grpSpPr>
            <p:sp>
              <p:nvSpPr>
                <p:cNvPr id="23" name="직사각형 22"/>
                <p:cNvSpPr>
                  <a:spLocks/>
                </p:cNvSpPr>
                <p:nvPr/>
              </p:nvSpPr>
              <p:spPr>
                <a:xfrm>
                  <a:off x="8889057" y="574697"/>
                  <a:ext cx="39600" cy="396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직사각형 23"/>
                <p:cNvSpPr>
                  <a:spLocks/>
                </p:cNvSpPr>
                <p:nvPr/>
              </p:nvSpPr>
              <p:spPr>
                <a:xfrm>
                  <a:off x="8946503" y="574697"/>
                  <a:ext cx="144000" cy="360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0" name="그룹 215"/>
              <p:cNvGrpSpPr/>
              <p:nvPr/>
            </p:nvGrpSpPr>
            <p:grpSpPr>
              <a:xfrm>
                <a:off x="4500558" y="4677498"/>
                <a:ext cx="201446" cy="39600"/>
                <a:chOff x="8889057" y="574697"/>
                <a:chExt cx="201446" cy="39600"/>
              </a:xfrm>
              <a:solidFill>
                <a:srgbClr val="888888"/>
              </a:solidFill>
            </p:grpSpPr>
            <p:sp>
              <p:nvSpPr>
                <p:cNvPr id="21" name="직사각형 20"/>
                <p:cNvSpPr>
                  <a:spLocks/>
                </p:cNvSpPr>
                <p:nvPr/>
              </p:nvSpPr>
              <p:spPr>
                <a:xfrm>
                  <a:off x="8889057" y="574697"/>
                  <a:ext cx="39600" cy="396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직사각형 21"/>
                <p:cNvSpPr>
                  <a:spLocks/>
                </p:cNvSpPr>
                <p:nvPr/>
              </p:nvSpPr>
              <p:spPr>
                <a:xfrm>
                  <a:off x="8946503" y="574697"/>
                  <a:ext cx="144000" cy="36000"/>
                </a:xfrm>
                <a:prstGeom prst="rect">
                  <a:avLst/>
                </a:pr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30" name="모서리가 둥근 직사각형 29"/>
          <p:cNvSpPr/>
          <p:nvPr/>
        </p:nvSpPr>
        <p:spPr>
          <a:xfrm>
            <a:off x="2618853" y="1034752"/>
            <a:ext cx="360000" cy="32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050861" y="1034752"/>
            <a:ext cx="360000" cy="324000"/>
            <a:chOff x="3275856" y="1034752"/>
            <a:chExt cx="360000" cy="324000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3275856" y="1034752"/>
              <a:ext cx="360000" cy="324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027" name="Picture 3" descr="C:\Users\ljh-pc\Desktop\아이콘\1380042798_camer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1856" y="1052752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52"/>
          <p:cNvGrpSpPr>
            <a:grpSpLocks noChangeAspect="1"/>
          </p:cNvGrpSpPr>
          <p:nvPr/>
        </p:nvGrpSpPr>
        <p:grpSpPr bwMode="auto">
          <a:xfrm>
            <a:off x="2695436" y="1115385"/>
            <a:ext cx="144000" cy="190589"/>
            <a:chOff x="3631232" y="2174677"/>
            <a:chExt cx="75633" cy="100040"/>
          </a:xfrm>
        </p:grpSpPr>
        <p:sp>
          <p:nvSpPr>
            <p:cNvPr id="14" name="타원 13"/>
            <p:cNvSpPr/>
            <p:nvPr/>
          </p:nvSpPr>
          <p:spPr bwMode="auto">
            <a:xfrm>
              <a:off x="3631232" y="2174677"/>
              <a:ext cx="74520" cy="744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 bwMode="auto">
            <a:xfrm rot="2700000">
              <a:off x="3681855" y="2249708"/>
              <a:ext cx="500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1178653" y="101208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Tagazine</a:t>
            </a:r>
            <a:endParaRPr lang="ko-KR" altLang="en-US" b="1" dirty="0"/>
          </a:p>
        </p:txBody>
      </p:sp>
      <p:graphicFrame>
        <p:nvGraphicFramePr>
          <p:cNvPr id="53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380945"/>
              </p:ext>
            </p:extLst>
          </p:nvPr>
        </p:nvGraphicFramePr>
        <p:xfrm>
          <a:off x="6551968" y="686642"/>
          <a:ext cx="2592032" cy="1487760"/>
        </p:xfrm>
        <a:graphic>
          <a:graphicData uri="http://schemas.openxmlformats.org/drawingml/2006/table">
            <a:tbl>
              <a:tblPr/>
              <a:tblGrid>
                <a:gridCol w="288032"/>
                <a:gridCol w="2304000"/>
              </a:tblGrid>
              <a:tr h="1597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45706" marB="45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갤러리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취소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뒤로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 또는 갤러리에서 선택한 자신의 스타일 룩 사진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314557" y="1844824"/>
            <a:ext cx="1584000" cy="7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314557" y="1412776"/>
            <a:ext cx="3168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8573" y="1484784"/>
            <a:ext cx="129614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 smtClean="0"/>
              <a:t>Style feed</a:t>
            </a:r>
            <a:endParaRPr lang="ko-KR" altLang="en-US" sz="17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042749" y="1484784"/>
            <a:ext cx="129614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 smtClean="0"/>
              <a:t>Magazine</a:t>
            </a:r>
            <a:endParaRPr lang="ko-KR" altLang="en-US" sz="1700" b="1" dirty="0"/>
          </a:p>
        </p:txBody>
      </p:sp>
      <p:sp>
        <p:nvSpPr>
          <p:cNvPr id="39" name="직사각형 38"/>
          <p:cNvSpPr/>
          <p:nvPr/>
        </p:nvSpPr>
        <p:spPr>
          <a:xfrm rot="16200000">
            <a:off x="1773555" y="1624222"/>
            <a:ext cx="288000" cy="36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1898557" y="1844824"/>
            <a:ext cx="1584000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23880" y="1916832"/>
            <a:ext cx="3168000" cy="432048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2" b="8095"/>
          <a:stretch/>
        </p:blipFill>
        <p:spPr bwMode="auto">
          <a:xfrm>
            <a:off x="2042749" y="2081641"/>
            <a:ext cx="1296144" cy="1779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1" t="7756" b="11569"/>
          <a:stretch/>
        </p:blipFill>
        <p:spPr bwMode="auto">
          <a:xfrm>
            <a:off x="470135" y="4077072"/>
            <a:ext cx="1284582" cy="1869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3" t="12318" r="8061" b="8420"/>
          <a:stretch/>
        </p:blipFill>
        <p:spPr bwMode="auto">
          <a:xfrm>
            <a:off x="2044925" y="4039675"/>
            <a:ext cx="1293967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2042485" y="3609018"/>
            <a:ext cx="1296144" cy="252027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    11 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     50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60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62565" y="3663031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96485" y="3645031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/>
          <p:cNvSpPr/>
          <p:nvPr/>
        </p:nvSpPr>
        <p:spPr>
          <a:xfrm>
            <a:off x="2042485" y="5659855"/>
            <a:ext cx="1296144" cy="252027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    11 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     50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63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62565" y="5713868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96485" y="5695868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458485" y="5694456"/>
            <a:ext cx="1296144" cy="252027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    11 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     50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66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78565" y="5748469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2485" y="573046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jh-pc\Desktop\Screenshot_2013-10-17-11-11-4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4" t="13461" r="12192" b="13566"/>
          <a:stretch/>
        </p:blipFill>
        <p:spPr bwMode="auto">
          <a:xfrm>
            <a:off x="458573" y="2081642"/>
            <a:ext cx="1296144" cy="177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458573" y="3609019"/>
            <a:ext cx="1296144" cy="252027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    11 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     50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1032" name="Picture 8" descr="C:\Users\ljh-pc\Desktop\받은파일\1382276303_hear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78653" y="3663032"/>
            <a:ext cx="14400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ljh-pc\Desktop\받은파일\1382276206_eye-2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2573" y="3645032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14557" y="980728"/>
            <a:ext cx="3168352" cy="525658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꺾인 연결선 40"/>
          <p:cNvCxnSpPr/>
          <p:nvPr/>
        </p:nvCxnSpPr>
        <p:spPr>
          <a:xfrm>
            <a:off x="3470476" y="1232184"/>
            <a:ext cx="252000" cy="720000"/>
          </a:xfrm>
          <a:prstGeom prst="bentConnector3">
            <a:avLst>
              <a:gd name="adj1" fmla="val 251080"/>
            </a:avLst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/>
          <p:cNvSpPr/>
          <p:nvPr/>
        </p:nvSpPr>
        <p:spPr>
          <a:xfrm>
            <a:off x="2878434" y="799330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1</a:t>
            </a:r>
            <a:endParaRPr lang="ko-KR" altLang="en-US" sz="1500" b="1" dirty="0"/>
          </a:p>
        </p:txBody>
      </p:sp>
      <p:pic>
        <p:nvPicPr>
          <p:cNvPr id="94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97809" y="1412776"/>
            <a:ext cx="1484748" cy="1066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5" name="타원 94"/>
          <p:cNvSpPr/>
          <p:nvPr/>
        </p:nvSpPr>
        <p:spPr>
          <a:xfrm>
            <a:off x="1807779" y="1754125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2</a:t>
            </a:r>
            <a:endParaRPr lang="ko-KR" altLang="en-US" sz="1500" b="1" dirty="0"/>
          </a:p>
        </p:txBody>
      </p:sp>
      <p:sp>
        <p:nvSpPr>
          <p:cNvPr id="100" name="직사각형 99"/>
          <p:cNvSpPr/>
          <p:nvPr/>
        </p:nvSpPr>
        <p:spPr>
          <a:xfrm>
            <a:off x="4346797" y="2608437"/>
            <a:ext cx="3168000" cy="3887881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2626" y="2912712"/>
            <a:ext cx="2956342" cy="3454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" name="직사각형 101"/>
          <p:cNvSpPr/>
          <p:nvPr/>
        </p:nvSpPr>
        <p:spPr>
          <a:xfrm>
            <a:off x="4346621" y="2410483"/>
            <a:ext cx="3168352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5282725" y="2445069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Tagazine</a:t>
            </a:r>
            <a:endParaRPr lang="ko-KR" altLang="en-US" b="1" dirty="0"/>
          </a:p>
        </p:txBody>
      </p:sp>
      <p:cxnSp>
        <p:nvCxnSpPr>
          <p:cNvPr id="141" name="직선 연결선 140"/>
          <p:cNvCxnSpPr/>
          <p:nvPr/>
        </p:nvCxnSpPr>
        <p:spPr>
          <a:xfrm>
            <a:off x="4346621" y="2842531"/>
            <a:ext cx="3168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4346621" y="2406375"/>
            <a:ext cx="3168352" cy="408994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6866813" y="2467735"/>
            <a:ext cx="612000" cy="324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OK</a:t>
            </a:r>
            <a:endParaRPr lang="ko-KR" altLang="en-US" sz="1000" b="1" dirty="0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4411141" y="2467735"/>
            <a:ext cx="612000" cy="324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Cancel</a:t>
            </a:r>
            <a:endParaRPr lang="ko-KR" altLang="en-US" sz="1000" b="1" dirty="0"/>
          </a:p>
        </p:txBody>
      </p:sp>
      <p:cxnSp>
        <p:nvCxnSpPr>
          <p:cNvPr id="151" name="꺾인 연결선 150"/>
          <p:cNvCxnSpPr/>
          <p:nvPr/>
        </p:nvCxnSpPr>
        <p:spPr>
          <a:xfrm>
            <a:off x="3491880" y="2094401"/>
            <a:ext cx="756000" cy="1440000"/>
          </a:xfrm>
          <a:prstGeom prst="bentConnector3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타원 151"/>
          <p:cNvSpPr/>
          <p:nvPr/>
        </p:nvSpPr>
        <p:spPr>
          <a:xfrm>
            <a:off x="4184090" y="2296985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3</a:t>
            </a:r>
            <a:endParaRPr lang="ko-KR" altLang="en-US" sz="1500" b="1" dirty="0"/>
          </a:p>
        </p:txBody>
      </p:sp>
      <p:sp>
        <p:nvSpPr>
          <p:cNvPr id="153" name="타원 152"/>
          <p:cNvSpPr/>
          <p:nvPr/>
        </p:nvSpPr>
        <p:spPr>
          <a:xfrm>
            <a:off x="6704106" y="2296985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4</a:t>
            </a:r>
            <a:endParaRPr lang="ko-KR" altLang="en-US" sz="1500" b="1" dirty="0"/>
          </a:p>
        </p:txBody>
      </p:sp>
      <p:sp>
        <p:nvSpPr>
          <p:cNvPr id="154" name="타원 153"/>
          <p:cNvSpPr/>
          <p:nvPr/>
        </p:nvSpPr>
        <p:spPr>
          <a:xfrm>
            <a:off x="4554434" y="3402775"/>
            <a:ext cx="325414" cy="3254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/>
              <a:t>5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40136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3296</TotalTime>
  <Words>1144</Words>
  <Application>Microsoft Office PowerPoint</Application>
  <PresentationFormat>화면 슬라이드 쇼(4:3)</PresentationFormat>
  <Paragraphs>542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굴림</vt:lpstr>
      <vt:lpstr>Arial</vt:lpstr>
      <vt:lpstr>Wingdings</vt:lpstr>
      <vt:lpstr>나눔고딕 ExtraBold</vt:lpstr>
      <vt:lpstr>나눔고딕</vt:lpstr>
      <vt:lpstr>HY헤드라인M</vt:lpstr>
      <vt:lpstr>Aharoni</vt:lpstr>
      <vt:lpstr>Ravie</vt:lpstr>
      <vt:lpstr>맑은 고딕</vt:lpstr>
      <vt:lpstr>HY견고딕</vt:lpstr>
      <vt:lpstr>Blackadder ITC</vt:lpstr>
      <vt:lpstr>Office 테마</vt:lpstr>
      <vt:lpstr>PowerPoint 프레젠테이션</vt:lpstr>
      <vt:lpstr>PowerPoint 프레젠테이션</vt:lpstr>
      <vt:lpstr>홈(메인)</vt:lpstr>
      <vt:lpstr>메뉴</vt:lpstr>
      <vt:lpstr>LOGIN/REGISTER(페이스북)</vt:lpstr>
      <vt:lpstr>LOGIN/REGISTER(E-mail)</vt:lpstr>
      <vt:lpstr>내정보</vt:lpstr>
      <vt:lpstr>검색</vt:lpstr>
      <vt:lpstr>업로드(사진 불러오기)</vt:lpstr>
      <vt:lpstr>업로드(태그달기 – 태그아이콘 선택/입력)</vt:lpstr>
      <vt:lpstr>업로드(태그달기 - 위치검색)</vt:lpstr>
      <vt:lpstr>업로드(태그달기 – 입력 후 저장)</vt:lpstr>
      <vt:lpstr>Style feed</vt:lpstr>
      <vt:lpstr>Style feed(상세화면)</vt:lpstr>
      <vt:lpstr>Magazine</vt:lpstr>
      <vt:lpstr>Magazine(상세보기)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이주희</dc:creator>
  <cp:lastModifiedBy>ljh-pc</cp:lastModifiedBy>
  <cp:revision>205</cp:revision>
  <dcterms:created xsi:type="dcterms:W3CDTF">2013-10-04T00:40:07Z</dcterms:created>
  <dcterms:modified xsi:type="dcterms:W3CDTF">2013-10-30T04:21:30Z</dcterms:modified>
</cp:coreProperties>
</file>